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32" r:id="rId3"/>
    <p:sldId id="333" r:id="rId4"/>
    <p:sldId id="334" r:id="rId5"/>
    <p:sldId id="326" r:id="rId6"/>
    <p:sldId id="327" r:id="rId7"/>
    <p:sldId id="329" r:id="rId8"/>
    <p:sldId id="330" r:id="rId9"/>
    <p:sldId id="331" r:id="rId10"/>
    <p:sldId id="328" r:id="rId11"/>
    <p:sldId id="321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700"/>
  </p:normalViewPr>
  <p:slideViewPr>
    <p:cSldViewPr snapToGrid="0" snapToObjects="1">
      <p:cViewPr>
        <p:scale>
          <a:sx n="113" d="100"/>
          <a:sy n="11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E6205-A6B2-B246-B85B-F0B14370196E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ED59B-BBA9-6445-B8C7-F68E418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7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2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8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322BD-5F3D-1B4F-998A-322FDFD135B5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5" Type="http://schemas.openxmlformats.org/officeDocument/2006/relationships/image" Target="../media/image3.pn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Robotics and </a:t>
            </a:r>
            <a:r>
              <a:rPr lang="en-US" b="1" dirty="0" err="1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IoT</a:t>
            </a: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 Club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Secondary Years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Level 2 </a:t>
            </a:r>
            <a:r>
              <a:rPr lang="en-US" b="1" dirty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a typeface="Rockwell Extra Bold" charset="0"/>
                <a:cs typeface="Rockwell Extra Bold" charset="0"/>
              </a:rPr>
              <a:t> </a:t>
            </a:r>
            <a:r>
              <a:rPr lang="en-US" b="1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Week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b="1" dirty="0" err="1" smtClean="0"/>
              <a:t>Roohi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Banu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72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Things to try at home - </a:t>
            </a:r>
            <a:r>
              <a:rPr lang="en-US" b="1" dirty="0" err="1" smtClean="0"/>
              <a:t>KeyPad</a:t>
            </a:r>
            <a:r>
              <a:rPr lang="en-US" b="1" dirty="0" smtClean="0"/>
              <a:t> -1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Case 1:  Make the buzzer ‘beep’ when key ‘*’ is pressed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Case 2: when ‘*’  pressed     =&gt;   Buzzer beeps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   ‘7’  pressed    =&gt;   LED lit up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Case 3: Display the key pressed in </a:t>
            </a:r>
            <a:r>
              <a:rPr lang="en-US" b="1" smtClean="0"/>
              <a:t>OLED Display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3459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Projects to try </a:t>
            </a:r>
            <a:r>
              <a:rPr lang="en-US" b="1" smtClean="0"/>
              <a:t>at home with IR</a:t>
            </a:r>
            <a:r>
              <a:rPr lang="mr-IN" b="1" smtClean="0"/>
              <a:t>…</a:t>
            </a:r>
            <a:r>
              <a:rPr lang="en-US" b="1" dirty="0" smtClean="0"/>
              <a:t>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Control couple of LEDs using your TV/DVD Player remote</a:t>
            </a:r>
          </a:p>
          <a:p>
            <a:r>
              <a:rPr lang="en-US" dirty="0"/>
              <a:t> </a:t>
            </a:r>
            <a:r>
              <a:rPr lang="en-US" dirty="0" smtClean="0"/>
              <a:t>Control your Servo motor using remote control</a:t>
            </a:r>
          </a:p>
          <a:p>
            <a:r>
              <a:rPr lang="en-US" dirty="0"/>
              <a:t> </a:t>
            </a:r>
            <a:r>
              <a:rPr lang="en-US" dirty="0" smtClean="0"/>
              <a:t>How to control the Fans or Tube Lights using remote?</a:t>
            </a:r>
          </a:p>
          <a:p>
            <a:r>
              <a:rPr lang="en-US" dirty="0" smtClean="0"/>
              <a:t>Can you think of controlling all the electrical appliances using remote in your room?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Communication with Arduino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Serial </a:t>
            </a:r>
            <a:r>
              <a:rPr lang="en-US" dirty="0" smtClean="0"/>
              <a:t>Monitor</a:t>
            </a:r>
          </a:p>
          <a:p>
            <a:r>
              <a:rPr lang="en-US" dirty="0" err="1" smtClean="0"/>
              <a:t>InfraRed</a:t>
            </a:r>
            <a:r>
              <a:rPr lang="en-US" dirty="0" smtClean="0"/>
              <a:t> (IR)</a:t>
            </a:r>
            <a:endParaRPr lang="en-US" dirty="0"/>
          </a:p>
          <a:p>
            <a:r>
              <a:rPr lang="en-US" dirty="0" smtClean="0"/>
              <a:t>Bluetooth</a:t>
            </a:r>
            <a:endParaRPr lang="en-US" dirty="0"/>
          </a:p>
          <a:p>
            <a:r>
              <a:rPr lang="en-US" dirty="0" smtClean="0"/>
              <a:t>Cellular</a:t>
            </a:r>
          </a:p>
          <a:p>
            <a:r>
              <a:rPr lang="en-US" dirty="0" err="1" smtClean="0"/>
              <a:t>WiFi</a:t>
            </a:r>
            <a:endParaRPr lang="en-US" dirty="0"/>
          </a:p>
          <a:p>
            <a:r>
              <a:rPr lang="en-US" dirty="0" smtClean="0"/>
              <a:t>Ethernet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3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port is used for communication between Arduino and computer</a:t>
            </a:r>
          </a:p>
          <a:p>
            <a:r>
              <a:rPr lang="en-US" dirty="0"/>
              <a:t>Using serial port we can communicate with other </a:t>
            </a:r>
            <a:r>
              <a:rPr lang="en-US" dirty="0" smtClean="0"/>
              <a:t>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54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Bluetooth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www.bluetooth.com</a:t>
            </a:r>
            <a:endParaRPr lang="en-US" dirty="0" smtClean="0"/>
          </a:p>
          <a:p>
            <a:r>
              <a:rPr lang="en-US" dirty="0" smtClean="0"/>
              <a:t>Wireless communication between two devices</a:t>
            </a:r>
          </a:p>
          <a:p>
            <a:r>
              <a:rPr lang="en-US" dirty="0" smtClean="0"/>
              <a:t>Transfers data through low power radio waves</a:t>
            </a:r>
          </a:p>
          <a:p>
            <a:r>
              <a:rPr lang="en-US" dirty="0" smtClean="0"/>
              <a:t>It uses ISM radio frequency band for</a:t>
            </a:r>
          </a:p>
          <a:p>
            <a:pPr marL="0" indent="0">
              <a:buNone/>
            </a:pPr>
            <a:r>
              <a:rPr lang="en-US" dirty="0" smtClean="0"/>
              <a:t>communication (2.4 GHz to 2.485 GHz)</a:t>
            </a:r>
          </a:p>
          <a:p>
            <a:r>
              <a:rPr lang="en-US" dirty="0" smtClean="0"/>
              <a:t>Uses very low power</a:t>
            </a:r>
          </a:p>
        </p:txBody>
      </p:sp>
      <p:pic>
        <p:nvPicPr>
          <p:cNvPr id="5" name="Picture 2" descr="mage result for bands of l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08" y="1490134"/>
            <a:ext cx="4711226" cy="459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335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Types of Bluetooth Devices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Class 1- Industrial use </a:t>
            </a:r>
            <a:r>
              <a:rPr lang="mr-IN" smtClean="0"/>
              <a:t>–</a:t>
            </a:r>
            <a:r>
              <a:rPr lang="en-US" smtClean="0"/>
              <a:t> Range of 100m</a:t>
            </a:r>
          </a:p>
          <a:p>
            <a:r>
              <a:rPr lang="en-US" smtClean="0"/>
              <a:t>Class 2 </a:t>
            </a:r>
            <a:r>
              <a:rPr lang="mr-IN" smtClean="0"/>
              <a:t>–</a:t>
            </a:r>
            <a:r>
              <a:rPr lang="en-US" smtClean="0"/>
              <a:t> mobile phones, bluetooth headsets </a:t>
            </a:r>
            <a:r>
              <a:rPr lang="mr-IN" smtClean="0"/>
              <a:t>–</a:t>
            </a:r>
            <a:r>
              <a:rPr lang="en-US" smtClean="0"/>
              <a:t> 10m</a:t>
            </a:r>
          </a:p>
          <a:p>
            <a:r>
              <a:rPr lang="en-US" smtClean="0"/>
              <a:t>Class 3 </a:t>
            </a:r>
            <a:r>
              <a:rPr lang="mr-IN" smtClean="0"/>
              <a:t>–</a:t>
            </a:r>
            <a:r>
              <a:rPr lang="en-US" smtClean="0"/>
              <a:t> 1m </a:t>
            </a:r>
            <a:r>
              <a:rPr lang="mr-IN" smtClean="0"/>
              <a:t>–</a:t>
            </a:r>
            <a:r>
              <a:rPr lang="en-US" smtClean="0"/>
              <a:t> rarely used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HC - 05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Class-2 wireless bluetooth transceiver module</a:t>
            </a:r>
          </a:p>
          <a:p>
            <a:endParaRPr lang="en-US" dirty="0"/>
          </a:p>
          <a:p>
            <a:r>
              <a:rPr lang="en-US" dirty="0" smtClean="0"/>
              <a:t>Make the connections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with Arduino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45" y="2415822"/>
            <a:ext cx="5012266" cy="3578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12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Code for Bluetooth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6" y="1690688"/>
            <a:ext cx="5395809" cy="5274556"/>
          </a:xfrm>
        </p:spPr>
      </p:pic>
    </p:spTree>
    <p:extLst>
      <p:ext uri="{BB962C8B-B14F-4D97-AF65-F5344CB8AC3E}">
        <p14:creationId xmlns:p14="http://schemas.microsoft.com/office/powerpoint/2010/main" val="66337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Arduino Bluetooth Control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App</a:t>
            </a:r>
          </a:p>
          <a:p>
            <a:endParaRPr lang="en-US" dirty="0" smtClean="0"/>
          </a:p>
          <a:p>
            <a:r>
              <a:rPr lang="en-US" dirty="0" smtClean="0"/>
              <a:t>Your Phone </a:t>
            </a:r>
            <a:r>
              <a:rPr lang="mr-IN" dirty="0" smtClean="0"/>
              <a:t>–</a:t>
            </a:r>
            <a:r>
              <a:rPr lang="en-US" dirty="0" smtClean="0"/>
              <a:t> Bluetooth ON</a:t>
            </a:r>
          </a:p>
          <a:p>
            <a:r>
              <a:rPr lang="en-US" dirty="0" smtClean="0"/>
              <a:t>Check for HC05 in ’Available Devices’</a:t>
            </a:r>
          </a:p>
          <a:p>
            <a:r>
              <a:rPr lang="en-US" dirty="0" smtClean="0"/>
              <a:t>Tap and Connect</a:t>
            </a:r>
          </a:p>
          <a:p>
            <a:r>
              <a:rPr lang="en-US" dirty="0" smtClean="0"/>
              <a:t>Enter ’Password’ </a:t>
            </a:r>
            <a:r>
              <a:rPr lang="mr-IN" dirty="0" smtClean="0"/>
              <a:t>–</a:t>
            </a:r>
            <a:r>
              <a:rPr lang="en-US" dirty="0" smtClean="0"/>
              <a:t> 0000 OR 1234</a:t>
            </a:r>
          </a:p>
          <a:p>
            <a:endParaRPr lang="en-US" dirty="0" smtClean="0"/>
          </a:p>
          <a:p>
            <a:r>
              <a:rPr lang="en-US" dirty="0" smtClean="0"/>
              <a:t>Connect HC05 in the ‘APP’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44" y="1825625"/>
            <a:ext cx="2956278" cy="29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34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Relay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used to control high voltage electronic appliances</a:t>
            </a:r>
          </a:p>
          <a:p>
            <a:r>
              <a:rPr lang="en-US" dirty="0" smtClean="0"/>
              <a:t>It is a switch which is electrically operated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3" y="3252994"/>
            <a:ext cx="7099039" cy="2518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19" y="2875280"/>
            <a:ext cx="4715748" cy="39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IR Sensors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68" y="2719813"/>
            <a:ext cx="2616995" cy="25428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957" y="2655518"/>
            <a:ext cx="2644552" cy="2607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6" y="2435705"/>
            <a:ext cx="2697793" cy="2623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8044" y="5874707"/>
            <a:ext cx="229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IR Receivers (Rx)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93068" y="5791202"/>
            <a:ext cx="252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IR Transmitter (</a:t>
            </a:r>
            <a:r>
              <a:rPr lang="en-US" sz="2400" b="1" dirty="0" err="1" smtClean="0"/>
              <a:t>Tx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85" y="528638"/>
            <a:ext cx="377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58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LED, Battery and Switch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32" y="2428963"/>
            <a:ext cx="3392335" cy="25442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6382" y="3691958"/>
            <a:ext cx="3961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Arduino</a:t>
            </a:r>
          </a:p>
          <a:p>
            <a:r>
              <a:rPr lang="en-US" sz="3600" b="1" dirty="0" smtClean="0"/>
              <a:t>Low Voltage Circuit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92167" y="3303002"/>
            <a:ext cx="3942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/>
              <a:t> </a:t>
            </a:r>
            <a:r>
              <a:rPr lang="en-US" sz="3600" b="1" dirty="0" smtClean="0"/>
              <a:t>Circuit</a:t>
            </a:r>
          </a:p>
          <a:p>
            <a:r>
              <a:rPr lang="en-US" sz="3600" b="1" dirty="0" smtClean="0"/>
              <a:t>High Voltage Circuit</a:t>
            </a:r>
          </a:p>
        </p:txBody>
      </p:sp>
    </p:spTree>
    <p:extLst>
      <p:ext uri="{BB962C8B-B14F-4D97-AF65-F5344CB8AC3E}">
        <p14:creationId xmlns:p14="http://schemas.microsoft.com/office/powerpoint/2010/main" val="110545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9314" y="376486"/>
            <a:ext cx="4147159" cy="1325563"/>
          </a:xfrm>
        </p:spPr>
        <p:txBody>
          <a:bodyPr/>
          <a:lstStyle/>
          <a:p>
            <a:pPr algn="ctr"/>
            <a:r>
              <a:rPr lang="en-US" b="1" dirty="0" smtClean="0"/>
              <a:t>Working of IR </a:t>
            </a:r>
            <a:r>
              <a:rPr lang="en-US" b="1" dirty="0" err="1" smtClean="0"/>
              <a:t>Tx</a:t>
            </a:r>
            <a:r>
              <a:rPr lang="en-US" b="1" dirty="0" smtClean="0"/>
              <a:t>/Rx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6450" y="2478860"/>
            <a:ext cx="2882900" cy="28194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6749" y="2239879"/>
            <a:ext cx="2882900" cy="28194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0245">
            <a:off x="2308313" y="698833"/>
            <a:ext cx="1495162" cy="1452806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93928" y="2329841"/>
            <a:ext cx="438411" cy="1302707"/>
          </a:xfrm>
          <a:custGeom>
            <a:avLst/>
            <a:gdLst>
              <a:gd name="connsiteX0" fmla="*/ 100309 w 501142"/>
              <a:gd name="connsiteY0" fmla="*/ 0 h 1302707"/>
              <a:gd name="connsiteX1" fmla="*/ 225569 w 501142"/>
              <a:gd name="connsiteY1" fmla="*/ 62630 h 1302707"/>
              <a:gd name="connsiteX2" fmla="*/ 300725 w 501142"/>
              <a:gd name="connsiteY2" fmla="*/ 125260 h 1302707"/>
              <a:gd name="connsiteX3" fmla="*/ 350829 w 501142"/>
              <a:gd name="connsiteY3" fmla="*/ 187891 h 1302707"/>
              <a:gd name="connsiteX4" fmla="*/ 413460 w 501142"/>
              <a:gd name="connsiteY4" fmla="*/ 300625 h 1302707"/>
              <a:gd name="connsiteX5" fmla="*/ 438512 w 501142"/>
              <a:gd name="connsiteY5" fmla="*/ 338203 h 1302707"/>
              <a:gd name="connsiteX6" fmla="*/ 463564 w 501142"/>
              <a:gd name="connsiteY6" fmla="*/ 413359 h 1302707"/>
              <a:gd name="connsiteX7" fmla="*/ 488616 w 501142"/>
              <a:gd name="connsiteY7" fmla="*/ 488515 h 1302707"/>
              <a:gd name="connsiteX8" fmla="*/ 501142 w 501142"/>
              <a:gd name="connsiteY8" fmla="*/ 526093 h 1302707"/>
              <a:gd name="connsiteX9" fmla="*/ 488616 w 501142"/>
              <a:gd name="connsiteY9" fmla="*/ 864296 h 1302707"/>
              <a:gd name="connsiteX10" fmla="*/ 413460 w 501142"/>
              <a:gd name="connsiteY10" fmla="*/ 1014608 h 1302707"/>
              <a:gd name="connsiteX11" fmla="*/ 388407 w 501142"/>
              <a:gd name="connsiteY11" fmla="*/ 1039660 h 1302707"/>
              <a:gd name="connsiteX12" fmla="*/ 300725 w 501142"/>
              <a:gd name="connsiteY12" fmla="*/ 1139869 h 1302707"/>
              <a:gd name="connsiteX13" fmla="*/ 263147 w 501142"/>
              <a:gd name="connsiteY13" fmla="*/ 1152395 h 1302707"/>
              <a:gd name="connsiteX14" fmla="*/ 187991 w 501142"/>
              <a:gd name="connsiteY14" fmla="*/ 1202499 h 1302707"/>
              <a:gd name="connsiteX15" fmla="*/ 150413 w 501142"/>
              <a:gd name="connsiteY15" fmla="*/ 1215025 h 1302707"/>
              <a:gd name="connsiteX16" fmla="*/ 75257 w 501142"/>
              <a:gd name="connsiteY16" fmla="*/ 1277655 h 1302707"/>
              <a:gd name="connsiteX17" fmla="*/ 37679 w 501142"/>
              <a:gd name="connsiteY17" fmla="*/ 1302707 h 1302707"/>
              <a:gd name="connsiteX18" fmla="*/ 101 w 501142"/>
              <a:gd name="connsiteY18" fmla="*/ 1277655 h 130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1142" h="1302707">
                <a:moveTo>
                  <a:pt x="100309" y="0"/>
                </a:moveTo>
                <a:cubicBezTo>
                  <a:pt x="179623" y="19828"/>
                  <a:pt x="136089" y="2977"/>
                  <a:pt x="225569" y="62630"/>
                </a:cubicBezTo>
                <a:cubicBezTo>
                  <a:pt x="262518" y="87263"/>
                  <a:pt x="270586" y="89093"/>
                  <a:pt x="300725" y="125260"/>
                </a:cubicBezTo>
                <a:cubicBezTo>
                  <a:pt x="379742" y="220080"/>
                  <a:pt x="277937" y="114996"/>
                  <a:pt x="350829" y="187891"/>
                </a:cubicBezTo>
                <a:cubicBezTo>
                  <a:pt x="372876" y="254033"/>
                  <a:pt x="356030" y="214482"/>
                  <a:pt x="413460" y="300625"/>
                </a:cubicBezTo>
                <a:cubicBezTo>
                  <a:pt x="421811" y="313151"/>
                  <a:pt x="433751" y="323921"/>
                  <a:pt x="438512" y="338203"/>
                </a:cubicBezTo>
                <a:lnTo>
                  <a:pt x="463564" y="413359"/>
                </a:lnTo>
                <a:lnTo>
                  <a:pt x="488616" y="488515"/>
                </a:lnTo>
                <a:lnTo>
                  <a:pt x="501142" y="526093"/>
                </a:lnTo>
                <a:cubicBezTo>
                  <a:pt x="496967" y="638827"/>
                  <a:pt x="498829" y="751948"/>
                  <a:pt x="488616" y="864296"/>
                </a:cubicBezTo>
                <a:cubicBezTo>
                  <a:pt x="484541" y="909121"/>
                  <a:pt x="443439" y="984631"/>
                  <a:pt x="413460" y="1014608"/>
                </a:cubicBezTo>
                <a:cubicBezTo>
                  <a:pt x="405109" y="1022959"/>
                  <a:pt x="395785" y="1030438"/>
                  <a:pt x="388407" y="1039660"/>
                </a:cubicBezTo>
                <a:cubicBezTo>
                  <a:pt x="362852" y="1071603"/>
                  <a:pt x="342868" y="1125821"/>
                  <a:pt x="300725" y="1139869"/>
                </a:cubicBezTo>
                <a:cubicBezTo>
                  <a:pt x="288199" y="1144044"/>
                  <a:pt x="274689" y="1145983"/>
                  <a:pt x="263147" y="1152395"/>
                </a:cubicBezTo>
                <a:cubicBezTo>
                  <a:pt x="236827" y="1167017"/>
                  <a:pt x="216555" y="1192978"/>
                  <a:pt x="187991" y="1202499"/>
                </a:cubicBezTo>
                <a:cubicBezTo>
                  <a:pt x="175465" y="1206674"/>
                  <a:pt x="162223" y="1209120"/>
                  <a:pt x="150413" y="1215025"/>
                </a:cubicBezTo>
                <a:cubicBezTo>
                  <a:pt x="103763" y="1238350"/>
                  <a:pt x="116811" y="1243027"/>
                  <a:pt x="75257" y="1277655"/>
                </a:cubicBezTo>
                <a:cubicBezTo>
                  <a:pt x="63692" y="1287293"/>
                  <a:pt x="50205" y="1294356"/>
                  <a:pt x="37679" y="1302707"/>
                </a:cubicBezTo>
                <a:cubicBezTo>
                  <a:pt x="-3860" y="1288861"/>
                  <a:pt x="101" y="1303385"/>
                  <a:pt x="101" y="12776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951186" y="2304789"/>
            <a:ext cx="55061" cy="522898"/>
          </a:xfrm>
          <a:custGeom>
            <a:avLst/>
            <a:gdLst>
              <a:gd name="connsiteX0" fmla="*/ 55061 w 55061"/>
              <a:gd name="connsiteY0" fmla="*/ 0 h 522898"/>
              <a:gd name="connsiteX1" fmla="*/ 42535 w 55061"/>
              <a:gd name="connsiteY1" fmla="*/ 75156 h 522898"/>
              <a:gd name="connsiteX2" fmla="*/ 30009 w 55061"/>
              <a:gd name="connsiteY2" fmla="*/ 112734 h 522898"/>
              <a:gd name="connsiteX3" fmla="*/ 17482 w 55061"/>
              <a:gd name="connsiteY3" fmla="*/ 187890 h 522898"/>
              <a:gd name="connsiteX4" fmla="*/ 42535 w 55061"/>
              <a:gd name="connsiteY4" fmla="*/ 488515 h 52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" h="522898">
                <a:moveTo>
                  <a:pt x="55061" y="0"/>
                </a:moveTo>
                <a:cubicBezTo>
                  <a:pt x="50886" y="25052"/>
                  <a:pt x="48045" y="50363"/>
                  <a:pt x="42535" y="75156"/>
                </a:cubicBezTo>
                <a:cubicBezTo>
                  <a:pt x="39671" y="88045"/>
                  <a:pt x="32873" y="99845"/>
                  <a:pt x="30009" y="112734"/>
                </a:cubicBezTo>
                <a:cubicBezTo>
                  <a:pt x="24499" y="137527"/>
                  <a:pt x="21658" y="162838"/>
                  <a:pt x="17482" y="187890"/>
                </a:cubicBezTo>
                <a:cubicBezTo>
                  <a:pt x="30245" y="506941"/>
                  <a:pt x="-43860" y="574910"/>
                  <a:pt x="42535" y="48851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749" y="5121973"/>
            <a:ext cx="1493759" cy="14937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6385" y="5290107"/>
            <a:ext cx="790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IR </a:t>
            </a:r>
            <a:r>
              <a:rPr lang="en-US" sz="2400" b="1" dirty="0" err="1" smtClean="0"/>
              <a:t>T</a:t>
            </a:r>
            <a:r>
              <a:rPr lang="en-US" sz="2400" b="1" dirty="0" err="1"/>
              <a:t>x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8798">
            <a:off x="8033667" y="286031"/>
            <a:ext cx="1705878" cy="16590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650" y="5309063"/>
            <a:ext cx="1493759" cy="1493759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055895" y="4757547"/>
            <a:ext cx="338202" cy="1240077"/>
          </a:xfrm>
          <a:custGeom>
            <a:avLst/>
            <a:gdLst>
              <a:gd name="connsiteX0" fmla="*/ 0 w 338202"/>
              <a:gd name="connsiteY0" fmla="*/ 1240077 h 1240077"/>
              <a:gd name="connsiteX1" fmla="*/ 87682 w 338202"/>
              <a:gd name="connsiteY1" fmla="*/ 1164921 h 1240077"/>
              <a:gd name="connsiteX2" fmla="*/ 137786 w 338202"/>
              <a:gd name="connsiteY2" fmla="*/ 1089765 h 1240077"/>
              <a:gd name="connsiteX3" fmla="*/ 200416 w 338202"/>
              <a:gd name="connsiteY3" fmla="*/ 1014609 h 1240077"/>
              <a:gd name="connsiteX4" fmla="*/ 212942 w 338202"/>
              <a:gd name="connsiteY4" fmla="*/ 977031 h 1240077"/>
              <a:gd name="connsiteX5" fmla="*/ 237994 w 338202"/>
              <a:gd name="connsiteY5" fmla="*/ 926926 h 1240077"/>
              <a:gd name="connsiteX6" fmla="*/ 250520 w 338202"/>
              <a:gd name="connsiteY6" fmla="*/ 876822 h 1240077"/>
              <a:gd name="connsiteX7" fmla="*/ 275572 w 338202"/>
              <a:gd name="connsiteY7" fmla="*/ 764088 h 1240077"/>
              <a:gd name="connsiteX8" fmla="*/ 288098 w 338202"/>
              <a:gd name="connsiteY8" fmla="*/ 713984 h 1240077"/>
              <a:gd name="connsiteX9" fmla="*/ 313150 w 338202"/>
              <a:gd name="connsiteY9" fmla="*/ 563672 h 1240077"/>
              <a:gd name="connsiteX10" fmla="*/ 338202 w 338202"/>
              <a:gd name="connsiteY10" fmla="*/ 463463 h 1240077"/>
              <a:gd name="connsiteX11" fmla="*/ 325676 w 338202"/>
              <a:gd name="connsiteY11" fmla="*/ 300625 h 1240077"/>
              <a:gd name="connsiteX12" fmla="*/ 313150 w 338202"/>
              <a:gd name="connsiteY12" fmla="*/ 263047 h 1240077"/>
              <a:gd name="connsiteX13" fmla="*/ 187890 w 338202"/>
              <a:gd name="connsiteY13" fmla="*/ 137787 h 1240077"/>
              <a:gd name="connsiteX14" fmla="*/ 150312 w 338202"/>
              <a:gd name="connsiteY14" fmla="*/ 112735 h 1240077"/>
              <a:gd name="connsiteX15" fmla="*/ 112734 w 338202"/>
              <a:gd name="connsiteY15" fmla="*/ 87683 h 1240077"/>
              <a:gd name="connsiteX16" fmla="*/ 62630 w 338202"/>
              <a:gd name="connsiteY16" fmla="*/ 75157 h 1240077"/>
              <a:gd name="connsiteX17" fmla="*/ 12526 w 338202"/>
              <a:gd name="connsiteY17" fmla="*/ 0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8202" h="1240077">
                <a:moveTo>
                  <a:pt x="0" y="1240077"/>
                </a:moveTo>
                <a:cubicBezTo>
                  <a:pt x="31378" y="1216544"/>
                  <a:pt x="63257" y="1196325"/>
                  <a:pt x="87682" y="1164921"/>
                </a:cubicBezTo>
                <a:cubicBezTo>
                  <a:pt x="106167" y="1141155"/>
                  <a:pt x="116496" y="1111055"/>
                  <a:pt x="137786" y="1089765"/>
                </a:cubicBezTo>
                <a:cubicBezTo>
                  <a:pt x="165489" y="1062062"/>
                  <a:pt x="182977" y="1049487"/>
                  <a:pt x="200416" y="1014609"/>
                </a:cubicBezTo>
                <a:cubicBezTo>
                  <a:pt x="206321" y="1002799"/>
                  <a:pt x="207741" y="989167"/>
                  <a:pt x="212942" y="977031"/>
                </a:cubicBezTo>
                <a:cubicBezTo>
                  <a:pt x="220298" y="959868"/>
                  <a:pt x="231438" y="944410"/>
                  <a:pt x="237994" y="926926"/>
                </a:cubicBezTo>
                <a:cubicBezTo>
                  <a:pt x="244039" y="910807"/>
                  <a:pt x="245791" y="893375"/>
                  <a:pt x="250520" y="876822"/>
                </a:cubicBezTo>
                <a:cubicBezTo>
                  <a:pt x="283024" y="763060"/>
                  <a:pt x="237897" y="952465"/>
                  <a:pt x="275572" y="764088"/>
                </a:cubicBezTo>
                <a:cubicBezTo>
                  <a:pt x="278948" y="747207"/>
                  <a:pt x="284925" y="730904"/>
                  <a:pt x="288098" y="713984"/>
                </a:cubicBezTo>
                <a:cubicBezTo>
                  <a:pt x="297459" y="664059"/>
                  <a:pt x="297087" y="611860"/>
                  <a:pt x="313150" y="563672"/>
                </a:cubicBezTo>
                <a:cubicBezTo>
                  <a:pt x="332409" y="505896"/>
                  <a:pt x="323087" y="539041"/>
                  <a:pt x="338202" y="463463"/>
                </a:cubicBezTo>
                <a:cubicBezTo>
                  <a:pt x="334027" y="409184"/>
                  <a:pt x="332428" y="354644"/>
                  <a:pt x="325676" y="300625"/>
                </a:cubicBezTo>
                <a:cubicBezTo>
                  <a:pt x="324038" y="287523"/>
                  <a:pt x="319562" y="274589"/>
                  <a:pt x="313150" y="263047"/>
                </a:cubicBezTo>
                <a:cubicBezTo>
                  <a:pt x="264028" y="174628"/>
                  <a:pt x="270414" y="192803"/>
                  <a:pt x="187890" y="137787"/>
                </a:cubicBezTo>
                <a:lnTo>
                  <a:pt x="150312" y="112735"/>
                </a:lnTo>
                <a:cubicBezTo>
                  <a:pt x="137786" y="104384"/>
                  <a:pt x="127339" y="91334"/>
                  <a:pt x="112734" y="87683"/>
                </a:cubicBezTo>
                <a:lnTo>
                  <a:pt x="62630" y="75157"/>
                </a:lnTo>
                <a:lnTo>
                  <a:pt x="12526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467171" y="4970490"/>
            <a:ext cx="551146" cy="739035"/>
          </a:xfrm>
          <a:custGeom>
            <a:avLst/>
            <a:gdLst>
              <a:gd name="connsiteX0" fmla="*/ 62631 w 551146"/>
              <a:gd name="connsiteY0" fmla="*/ 739035 h 739035"/>
              <a:gd name="connsiteX1" fmla="*/ 12526 w 551146"/>
              <a:gd name="connsiteY1" fmla="*/ 701457 h 739035"/>
              <a:gd name="connsiteX2" fmla="*/ 0 w 551146"/>
              <a:gd name="connsiteY2" fmla="*/ 638827 h 739035"/>
              <a:gd name="connsiteX3" fmla="*/ 12526 w 551146"/>
              <a:gd name="connsiteY3" fmla="*/ 450937 h 739035"/>
              <a:gd name="connsiteX4" fmla="*/ 75157 w 551146"/>
              <a:gd name="connsiteY4" fmla="*/ 300625 h 739035"/>
              <a:gd name="connsiteX5" fmla="*/ 112735 w 551146"/>
              <a:gd name="connsiteY5" fmla="*/ 250520 h 739035"/>
              <a:gd name="connsiteX6" fmla="*/ 187891 w 551146"/>
              <a:gd name="connsiteY6" fmla="*/ 150312 h 739035"/>
              <a:gd name="connsiteX7" fmla="*/ 237995 w 551146"/>
              <a:gd name="connsiteY7" fmla="*/ 75156 h 739035"/>
              <a:gd name="connsiteX8" fmla="*/ 263047 w 551146"/>
              <a:gd name="connsiteY8" fmla="*/ 37578 h 739035"/>
              <a:gd name="connsiteX9" fmla="*/ 338203 w 551146"/>
              <a:gd name="connsiteY9" fmla="*/ 0 h 739035"/>
              <a:gd name="connsiteX10" fmla="*/ 438411 w 551146"/>
              <a:gd name="connsiteY10" fmla="*/ 12526 h 739035"/>
              <a:gd name="connsiteX11" fmla="*/ 488515 w 551146"/>
              <a:gd name="connsiteY11" fmla="*/ 25052 h 739035"/>
              <a:gd name="connsiteX12" fmla="*/ 551146 w 551146"/>
              <a:gd name="connsiteY12" fmla="*/ 25052 h 73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1146" h="739035">
                <a:moveTo>
                  <a:pt x="62631" y="739035"/>
                </a:moveTo>
                <a:cubicBezTo>
                  <a:pt x="45929" y="726509"/>
                  <a:pt x="23591" y="719161"/>
                  <a:pt x="12526" y="701457"/>
                </a:cubicBezTo>
                <a:cubicBezTo>
                  <a:pt x="1242" y="683403"/>
                  <a:pt x="0" y="660117"/>
                  <a:pt x="0" y="638827"/>
                </a:cubicBezTo>
                <a:cubicBezTo>
                  <a:pt x="0" y="576058"/>
                  <a:pt x="5955" y="513361"/>
                  <a:pt x="12526" y="450937"/>
                </a:cubicBezTo>
                <a:cubicBezTo>
                  <a:pt x="17399" y="404647"/>
                  <a:pt x="53604" y="329363"/>
                  <a:pt x="75157" y="300625"/>
                </a:cubicBezTo>
                <a:cubicBezTo>
                  <a:pt x="87683" y="283923"/>
                  <a:pt x="101155" y="267891"/>
                  <a:pt x="112735" y="250520"/>
                </a:cubicBezTo>
                <a:cubicBezTo>
                  <a:pt x="174989" y="157138"/>
                  <a:pt x="121774" y="216429"/>
                  <a:pt x="187891" y="150312"/>
                </a:cubicBezTo>
                <a:cubicBezTo>
                  <a:pt x="209904" y="84273"/>
                  <a:pt x="185868" y="137708"/>
                  <a:pt x="237995" y="75156"/>
                </a:cubicBezTo>
                <a:cubicBezTo>
                  <a:pt x="247633" y="63591"/>
                  <a:pt x="252402" y="48223"/>
                  <a:pt x="263047" y="37578"/>
                </a:cubicBezTo>
                <a:cubicBezTo>
                  <a:pt x="287329" y="13296"/>
                  <a:pt x="307640" y="10188"/>
                  <a:pt x="338203" y="0"/>
                </a:cubicBezTo>
                <a:cubicBezTo>
                  <a:pt x="371606" y="4175"/>
                  <a:pt x="405206" y="6992"/>
                  <a:pt x="438411" y="12526"/>
                </a:cubicBezTo>
                <a:cubicBezTo>
                  <a:pt x="455392" y="15356"/>
                  <a:pt x="471405" y="23151"/>
                  <a:pt x="488515" y="25052"/>
                </a:cubicBezTo>
                <a:cubicBezTo>
                  <a:pt x="509264" y="27357"/>
                  <a:pt x="530269" y="25052"/>
                  <a:pt x="551146" y="2505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25128">
            <a:off x="8152063" y="5327576"/>
            <a:ext cx="1369030" cy="1071976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9081370" y="2304789"/>
            <a:ext cx="914400" cy="212943"/>
          </a:xfrm>
          <a:custGeom>
            <a:avLst/>
            <a:gdLst>
              <a:gd name="connsiteX0" fmla="*/ 914400 w 914400"/>
              <a:gd name="connsiteY0" fmla="*/ 212943 h 212943"/>
              <a:gd name="connsiteX1" fmla="*/ 864296 w 914400"/>
              <a:gd name="connsiteY1" fmla="*/ 175364 h 212943"/>
              <a:gd name="connsiteX2" fmla="*/ 801666 w 914400"/>
              <a:gd name="connsiteY2" fmla="*/ 100208 h 212943"/>
              <a:gd name="connsiteX3" fmla="*/ 764088 w 914400"/>
              <a:gd name="connsiteY3" fmla="*/ 75156 h 212943"/>
              <a:gd name="connsiteX4" fmla="*/ 739035 w 914400"/>
              <a:gd name="connsiteY4" fmla="*/ 50104 h 212943"/>
              <a:gd name="connsiteX5" fmla="*/ 663879 w 914400"/>
              <a:gd name="connsiteY5" fmla="*/ 25052 h 212943"/>
              <a:gd name="connsiteX6" fmla="*/ 626301 w 914400"/>
              <a:gd name="connsiteY6" fmla="*/ 12526 h 212943"/>
              <a:gd name="connsiteX7" fmla="*/ 588723 w 914400"/>
              <a:gd name="connsiteY7" fmla="*/ 0 h 212943"/>
              <a:gd name="connsiteX8" fmla="*/ 338203 w 914400"/>
              <a:gd name="connsiteY8" fmla="*/ 37578 h 212943"/>
              <a:gd name="connsiteX9" fmla="*/ 300625 w 914400"/>
              <a:gd name="connsiteY9" fmla="*/ 50104 h 212943"/>
              <a:gd name="connsiteX10" fmla="*/ 263046 w 914400"/>
              <a:gd name="connsiteY10" fmla="*/ 62630 h 212943"/>
              <a:gd name="connsiteX11" fmla="*/ 187890 w 914400"/>
              <a:gd name="connsiteY11" fmla="*/ 112734 h 212943"/>
              <a:gd name="connsiteX12" fmla="*/ 50104 w 914400"/>
              <a:gd name="connsiteY12" fmla="*/ 150312 h 212943"/>
              <a:gd name="connsiteX13" fmla="*/ 0 w 914400"/>
              <a:gd name="connsiteY13" fmla="*/ 162838 h 21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" h="212943">
                <a:moveTo>
                  <a:pt x="914400" y="212943"/>
                </a:moveTo>
                <a:cubicBezTo>
                  <a:pt x="897699" y="200417"/>
                  <a:pt x="879058" y="190126"/>
                  <a:pt x="864296" y="175364"/>
                </a:cubicBezTo>
                <a:cubicBezTo>
                  <a:pt x="765773" y="76839"/>
                  <a:pt x="924780" y="202803"/>
                  <a:pt x="801666" y="100208"/>
                </a:cubicBezTo>
                <a:cubicBezTo>
                  <a:pt x="790101" y="90570"/>
                  <a:pt x="775844" y="84560"/>
                  <a:pt x="764088" y="75156"/>
                </a:cubicBezTo>
                <a:cubicBezTo>
                  <a:pt x="754866" y="67779"/>
                  <a:pt x="749598" y="55385"/>
                  <a:pt x="739035" y="50104"/>
                </a:cubicBezTo>
                <a:cubicBezTo>
                  <a:pt x="715416" y="38294"/>
                  <a:pt x="688931" y="33403"/>
                  <a:pt x="663879" y="25052"/>
                </a:cubicBezTo>
                <a:lnTo>
                  <a:pt x="626301" y="12526"/>
                </a:lnTo>
                <a:lnTo>
                  <a:pt x="588723" y="0"/>
                </a:lnTo>
                <a:cubicBezTo>
                  <a:pt x="387019" y="14407"/>
                  <a:pt x="468955" y="-6006"/>
                  <a:pt x="338203" y="37578"/>
                </a:cubicBezTo>
                <a:lnTo>
                  <a:pt x="300625" y="50104"/>
                </a:lnTo>
                <a:lnTo>
                  <a:pt x="263046" y="62630"/>
                </a:lnTo>
                <a:cubicBezTo>
                  <a:pt x="237994" y="79331"/>
                  <a:pt x="216454" y="103213"/>
                  <a:pt x="187890" y="112734"/>
                </a:cubicBezTo>
                <a:cubicBezTo>
                  <a:pt x="26656" y="166479"/>
                  <a:pt x="191743" y="114902"/>
                  <a:pt x="50104" y="150312"/>
                </a:cubicBezTo>
                <a:cubicBezTo>
                  <a:pt x="-5281" y="164158"/>
                  <a:pt x="30108" y="162838"/>
                  <a:pt x="0" y="16283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761747" y="5189529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IR </a:t>
            </a:r>
            <a:r>
              <a:rPr lang="en-US" sz="2400" b="1" dirty="0"/>
              <a:t>R</a:t>
            </a:r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35" name="Freeform 34"/>
          <p:cNvSpPr/>
          <p:nvPr/>
        </p:nvSpPr>
        <p:spPr>
          <a:xfrm>
            <a:off x="8740239" y="2838203"/>
            <a:ext cx="308758" cy="1474651"/>
          </a:xfrm>
          <a:custGeom>
            <a:avLst/>
            <a:gdLst>
              <a:gd name="connsiteX0" fmla="*/ 273132 w 308758"/>
              <a:gd name="connsiteY0" fmla="*/ 0 h 1474651"/>
              <a:gd name="connsiteX1" fmla="*/ 296883 w 308758"/>
              <a:gd name="connsiteY1" fmla="*/ 95002 h 1474651"/>
              <a:gd name="connsiteX2" fmla="*/ 308758 w 308758"/>
              <a:gd name="connsiteY2" fmla="*/ 142503 h 1474651"/>
              <a:gd name="connsiteX3" fmla="*/ 296883 w 308758"/>
              <a:gd name="connsiteY3" fmla="*/ 344384 h 1474651"/>
              <a:gd name="connsiteX4" fmla="*/ 261257 w 308758"/>
              <a:gd name="connsiteY4" fmla="*/ 427511 h 1474651"/>
              <a:gd name="connsiteX5" fmla="*/ 225631 w 308758"/>
              <a:gd name="connsiteY5" fmla="*/ 498763 h 1474651"/>
              <a:gd name="connsiteX6" fmla="*/ 178130 w 308758"/>
              <a:gd name="connsiteY6" fmla="*/ 605641 h 1474651"/>
              <a:gd name="connsiteX7" fmla="*/ 106878 w 308758"/>
              <a:gd name="connsiteY7" fmla="*/ 736270 h 1474651"/>
              <a:gd name="connsiteX8" fmla="*/ 83127 w 308758"/>
              <a:gd name="connsiteY8" fmla="*/ 807522 h 1474651"/>
              <a:gd name="connsiteX9" fmla="*/ 71252 w 308758"/>
              <a:gd name="connsiteY9" fmla="*/ 843148 h 1474651"/>
              <a:gd name="connsiteX10" fmla="*/ 47501 w 308758"/>
              <a:gd name="connsiteY10" fmla="*/ 938150 h 1474651"/>
              <a:gd name="connsiteX11" fmla="*/ 35626 w 308758"/>
              <a:gd name="connsiteY11" fmla="*/ 997527 h 1474651"/>
              <a:gd name="connsiteX12" fmla="*/ 23751 w 308758"/>
              <a:gd name="connsiteY12" fmla="*/ 1033153 h 1474651"/>
              <a:gd name="connsiteX13" fmla="*/ 0 w 308758"/>
              <a:gd name="connsiteY13" fmla="*/ 1151906 h 1474651"/>
              <a:gd name="connsiteX14" fmla="*/ 23751 w 308758"/>
              <a:gd name="connsiteY14" fmla="*/ 1330036 h 1474651"/>
              <a:gd name="connsiteX15" fmla="*/ 47501 w 308758"/>
              <a:gd name="connsiteY15" fmla="*/ 1365662 h 1474651"/>
              <a:gd name="connsiteX16" fmla="*/ 95003 w 308758"/>
              <a:gd name="connsiteY16" fmla="*/ 1472540 h 1474651"/>
              <a:gd name="connsiteX17" fmla="*/ 118753 w 308758"/>
              <a:gd name="connsiteY17" fmla="*/ 1472540 h 147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8758" h="1474651">
                <a:moveTo>
                  <a:pt x="273132" y="0"/>
                </a:moveTo>
                <a:lnTo>
                  <a:pt x="296883" y="95002"/>
                </a:lnTo>
                <a:lnTo>
                  <a:pt x="308758" y="142503"/>
                </a:lnTo>
                <a:cubicBezTo>
                  <a:pt x="304800" y="209797"/>
                  <a:pt x="303590" y="277309"/>
                  <a:pt x="296883" y="344384"/>
                </a:cubicBezTo>
                <a:cubicBezTo>
                  <a:pt x="294461" y="368604"/>
                  <a:pt x="269321" y="408696"/>
                  <a:pt x="261257" y="427511"/>
                </a:cubicBezTo>
                <a:cubicBezTo>
                  <a:pt x="231757" y="496345"/>
                  <a:pt x="271276" y="430296"/>
                  <a:pt x="225631" y="498763"/>
                </a:cubicBezTo>
                <a:cubicBezTo>
                  <a:pt x="178503" y="640144"/>
                  <a:pt x="226521" y="516923"/>
                  <a:pt x="178130" y="605641"/>
                </a:cubicBezTo>
                <a:cubicBezTo>
                  <a:pt x="97310" y="753813"/>
                  <a:pt x="161127" y="654898"/>
                  <a:pt x="106878" y="736270"/>
                </a:cubicBezTo>
                <a:lnTo>
                  <a:pt x="83127" y="807522"/>
                </a:lnTo>
                <a:cubicBezTo>
                  <a:pt x="79169" y="819397"/>
                  <a:pt x="74288" y="831004"/>
                  <a:pt x="71252" y="843148"/>
                </a:cubicBezTo>
                <a:cubicBezTo>
                  <a:pt x="63335" y="874815"/>
                  <a:pt x="53902" y="906142"/>
                  <a:pt x="47501" y="938150"/>
                </a:cubicBezTo>
                <a:cubicBezTo>
                  <a:pt x="43543" y="957942"/>
                  <a:pt x="40521" y="977945"/>
                  <a:pt x="35626" y="997527"/>
                </a:cubicBezTo>
                <a:cubicBezTo>
                  <a:pt x="32590" y="1009671"/>
                  <a:pt x="26566" y="1020956"/>
                  <a:pt x="23751" y="1033153"/>
                </a:cubicBezTo>
                <a:cubicBezTo>
                  <a:pt x="14674" y="1072487"/>
                  <a:pt x="0" y="1151906"/>
                  <a:pt x="0" y="1151906"/>
                </a:cubicBezTo>
                <a:cubicBezTo>
                  <a:pt x="2654" y="1183759"/>
                  <a:pt x="-505" y="1281525"/>
                  <a:pt x="23751" y="1330036"/>
                </a:cubicBezTo>
                <a:cubicBezTo>
                  <a:pt x="30134" y="1342801"/>
                  <a:pt x="41705" y="1352620"/>
                  <a:pt x="47501" y="1365662"/>
                </a:cubicBezTo>
                <a:cubicBezTo>
                  <a:pt x="56887" y="1386780"/>
                  <a:pt x="68127" y="1452383"/>
                  <a:pt x="95003" y="1472540"/>
                </a:cubicBezTo>
                <a:cubicBezTo>
                  <a:pt x="101336" y="1477290"/>
                  <a:pt x="110836" y="1472540"/>
                  <a:pt x="118753" y="147254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8858994" y="2006930"/>
            <a:ext cx="0" cy="8207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048997" y="1900051"/>
            <a:ext cx="0" cy="5842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752114" y="4300979"/>
            <a:ext cx="0" cy="80911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858994" y="4715951"/>
            <a:ext cx="0" cy="44982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9060873" y="4286992"/>
            <a:ext cx="866898" cy="451263"/>
          </a:xfrm>
          <a:custGeom>
            <a:avLst/>
            <a:gdLst>
              <a:gd name="connsiteX0" fmla="*/ 866898 w 866898"/>
              <a:gd name="connsiteY0" fmla="*/ 0 h 451263"/>
              <a:gd name="connsiteX1" fmla="*/ 831272 w 866898"/>
              <a:gd name="connsiteY1" fmla="*/ 47502 h 451263"/>
              <a:gd name="connsiteX2" fmla="*/ 795646 w 866898"/>
              <a:gd name="connsiteY2" fmla="*/ 83127 h 451263"/>
              <a:gd name="connsiteX3" fmla="*/ 748145 w 866898"/>
              <a:gd name="connsiteY3" fmla="*/ 154379 h 451263"/>
              <a:gd name="connsiteX4" fmla="*/ 712519 w 866898"/>
              <a:gd name="connsiteY4" fmla="*/ 190005 h 451263"/>
              <a:gd name="connsiteX5" fmla="*/ 665018 w 866898"/>
              <a:gd name="connsiteY5" fmla="*/ 261257 h 451263"/>
              <a:gd name="connsiteX6" fmla="*/ 546265 w 866898"/>
              <a:gd name="connsiteY6" fmla="*/ 332509 h 451263"/>
              <a:gd name="connsiteX7" fmla="*/ 475013 w 866898"/>
              <a:gd name="connsiteY7" fmla="*/ 368135 h 451263"/>
              <a:gd name="connsiteX8" fmla="*/ 439387 w 866898"/>
              <a:gd name="connsiteY8" fmla="*/ 391886 h 451263"/>
              <a:gd name="connsiteX9" fmla="*/ 368135 w 866898"/>
              <a:gd name="connsiteY9" fmla="*/ 415637 h 451263"/>
              <a:gd name="connsiteX10" fmla="*/ 285008 w 866898"/>
              <a:gd name="connsiteY10" fmla="*/ 439387 h 451263"/>
              <a:gd name="connsiteX11" fmla="*/ 249382 w 866898"/>
              <a:gd name="connsiteY11" fmla="*/ 451263 h 451263"/>
              <a:gd name="connsiteX12" fmla="*/ 0 w 866898"/>
              <a:gd name="connsiteY12" fmla="*/ 439387 h 45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6898" h="451263">
                <a:moveTo>
                  <a:pt x="866898" y="0"/>
                </a:moveTo>
                <a:cubicBezTo>
                  <a:pt x="855023" y="15834"/>
                  <a:pt x="844153" y="32475"/>
                  <a:pt x="831272" y="47502"/>
                </a:cubicBezTo>
                <a:cubicBezTo>
                  <a:pt x="820343" y="60253"/>
                  <a:pt x="805957" y="69871"/>
                  <a:pt x="795646" y="83127"/>
                </a:cubicBezTo>
                <a:cubicBezTo>
                  <a:pt x="778121" y="105659"/>
                  <a:pt x="768329" y="134195"/>
                  <a:pt x="748145" y="154379"/>
                </a:cubicBezTo>
                <a:cubicBezTo>
                  <a:pt x="736270" y="166254"/>
                  <a:pt x="722830" y="176748"/>
                  <a:pt x="712519" y="190005"/>
                </a:cubicBezTo>
                <a:cubicBezTo>
                  <a:pt x="694994" y="212537"/>
                  <a:pt x="688769" y="245423"/>
                  <a:pt x="665018" y="261257"/>
                </a:cubicBezTo>
                <a:cubicBezTo>
                  <a:pt x="490714" y="377461"/>
                  <a:pt x="674072" y="259477"/>
                  <a:pt x="546265" y="332509"/>
                </a:cubicBezTo>
                <a:cubicBezTo>
                  <a:pt x="481806" y="369343"/>
                  <a:pt x="540333" y="346362"/>
                  <a:pt x="475013" y="368135"/>
                </a:cubicBezTo>
                <a:cubicBezTo>
                  <a:pt x="463138" y="376052"/>
                  <a:pt x="452429" y="386089"/>
                  <a:pt x="439387" y="391886"/>
                </a:cubicBezTo>
                <a:cubicBezTo>
                  <a:pt x="416509" y="402054"/>
                  <a:pt x="391886" y="407720"/>
                  <a:pt x="368135" y="415637"/>
                </a:cubicBezTo>
                <a:cubicBezTo>
                  <a:pt x="282712" y="444111"/>
                  <a:pt x="389391" y="409563"/>
                  <a:pt x="285008" y="439387"/>
                </a:cubicBezTo>
                <a:cubicBezTo>
                  <a:pt x="272972" y="442826"/>
                  <a:pt x="261257" y="447304"/>
                  <a:pt x="249382" y="451263"/>
                </a:cubicBezTo>
                <a:lnTo>
                  <a:pt x="0" y="439387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9773392" y="4821382"/>
            <a:ext cx="118822" cy="605641"/>
          </a:xfrm>
          <a:custGeom>
            <a:avLst/>
            <a:gdLst>
              <a:gd name="connsiteX0" fmla="*/ 95003 w 118822"/>
              <a:gd name="connsiteY0" fmla="*/ 605641 h 605641"/>
              <a:gd name="connsiteX1" fmla="*/ 47502 w 118822"/>
              <a:gd name="connsiteY1" fmla="*/ 593766 h 605641"/>
              <a:gd name="connsiteX2" fmla="*/ 35626 w 118822"/>
              <a:gd name="connsiteY2" fmla="*/ 558140 h 605641"/>
              <a:gd name="connsiteX3" fmla="*/ 0 w 118822"/>
              <a:gd name="connsiteY3" fmla="*/ 486888 h 605641"/>
              <a:gd name="connsiteX4" fmla="*/ 11876 w 118822"/>
              <a:gd name="connsiteY4" fmla="*/ 261257 h 605641"/>
              <a:gd name="connsiteX5" fmla="*/ 35626 w 118822"/>
              <a:gd name="connsiteY5" fmla="*/ 142504 h 605641"/>
              <a:gd name="connsiteX6" fmla="*/ 71252 w 118822"/>
              <a:gd name="connsiteY6" fmla="*/ 71252 h 605641"/>
              <a:gd name="connsiteX7" fmla="*/ 83127 w 118822"/>
              <a:gd name="connsiteY7" fmla="*/ 35626 h 605641"/>
              <a:gd name="connsiteX8" fmla="*/ 118753 w 118822"/>
              <a:gd name="connsiteY8" fmla="*/ 0 h 6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22" h="605641">
                <a:moveTo>
                  <a:pt x="95003" y="605641"/>
                </a:moveTo>
                <a:cubicBezTo>
                  <a:pt x="79169" y="601683"/>
                  <a:pt x="60247" y="603962"/>
                  <a:pt x="47502" y="593766"/>
                </a:cubicBezTo>
                <a:cubicBezTo>
                  <a:pt x="37727" y="585946"/>
                  <a:pt x="41224" y="569336"/>
                  <a:pt x="35626" y="558140"/>
                </a:cubicBezTo>
                <a:cubicBezTo>
                  <a:pt x="-10416" y="466057"/>
                  <a:pt x="29851" y="576435"/>
                  <a:pt x="0" y="486888"/>
                </a:cubicBezTo>
                <a:cubicBezTo>
                  <a:pt x="3959" y="411678"/>
                  <a:pt x="5870" y="336332"/>
                  <a:pt x="11876" y="261257"/>
                </a:cubicBezTo>
                <a:cubicBezTo>
                  <a:pt x="14468" y="228858"/>
                  <a:pt x="26022" y="176117"/>
                  <a:pt x="35626" y="142504"/>
                </a:cubicBezTo>
                <a:cubicBezTo>
                  <a:pt x="55525" y="72858"/>
                  <a:pt x="36557" y="140644"/>
                  <a:pt x="71252" y="71252"/>
                </a:cubicBezTo>
                <a:cubicBezTo>
                  <a:pt x="76850" y="60056"/>
                  <a:pt x="75307" y="45401"/>
                  <a:pt x="83127" y="35626"/>
                </a:cubicBezTo>
                <a:cubicBezTo>
                  <a:pt x="122047" y="-13024"/>
                  <a:pt x="118753" y="32444"/>
                  <a:pt x="118753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0010899" y="4500748"/>
            <a:ext cx="504398" cy="1389413"/>
          </a:xfrm>
          <a:custGeom>
            <a:avLst/>
            <a:gdLst>
              <a:gd name="connsiteX0" fmla="*/ 285007 w 504398"/>
              <a:gd name="connsiteY0" fmla="*/ 1389413 h 1389413"/>
              <a:gd name="connsiteX1" fmla="*/ 344384 w 504398"/>
              <a:gd name="connsiteY1" fmla="*/ 1306286 h 1389413"/>
              <a:gd name="connsiteX2" fmla="*/ 391885 w 504398"/>
              <a:gd name="connsiteY2" fmla="*/ 1223158 h 1389413"/>
              <a:gd name="connsiteX3" fmla="*/ 403761 w 504398"/>
              <a:gd name="connsiteY3" fmla="*/ 1175657 h 1389413"/>
              <a:gd name="connsiteX4" fmla="*/ 415636 w 504398"/>
              <a:gd name="connsiteY4" fmla="*/ 1140031 h 1389413"/>
              <a:gd name="connsiteX5" fmla="*/ 439387 w 504398"/>
              <a:gd name="connsiteY5" fmla="*/ 1021278 h 1389413"/>
              <a:gd name="connsiteX6" fmla="*/ 451262 w 504398"/>
              <a:gd name="connsiteY6" fmla="*/ 961901 h 1389413"/>
              <a:gd name="connsiteX7" fmla="*/ 475013 w 504398"/>
              <a:gd name="connsiteY7" fmla="*/ 819397 h 1389413"/>
              <a:gd name="connsiteX8" fmla="*/ 486888 w 504398"/>
              <a:gd name="connsiteY8" fmla="*/ 427512 h 1389413"/>
              <a:gd name="connsiteX9" fmla="*/ 486888 w 504398"/>
              <a:gd name="connsiteY9" fmla="*/ 332509 h 1389413"/>
              <a:gd name="connsiteX10" fmla="*/ 463137 w 504398"/>
              <a:gd name="connsiteY10" fmla="*/ 296883 h 1389413"/>
              <a:gd name="connsiteX11" fmla="*/ 439387 w 504398"/>
              <a:gd name="connsiteY11" fmla="*/ 249382 h 1389413"/>
              <a:gd name="connsiteX12" fmla="*/ 403761 w 504398"/>
              <a:gd name="connsiteY12" fmla="*/ 190005 h 1389413"/>
              <a:gd name="connsiteX13" fmla="*/ 380010 w 504398"/>
              <a:gd name="connsiteY13" fmla="*/ 142504 h 1389413"/>
              <a:gd name="connsiteX14" fmla="*/ 344384 w 504398"/>
              <a:gd name="connsiteY14" fmla="*/ 106878 h 1389413"/>
              <a:gd name="connsiteX15" fmla="*/ 296883 w 504398"/>
              <a:gd name="connsiteY15" fmla="*/ 35626 h 1389413"/>
              <a:gd name="connsiteX16" fmla="*/ 225631 w 504398"/>
              <a:gd name="connsiteY16" fmla="*/ 11875 h 1389413"/>
              <a:gd name="connsiteX17" fmla="*/ 190005 w 504398"/>
              <a:gd name="connsiteY17" fmla="*/ 0 h 1389413"/>
              <a:gd name="connsiteX18" fmla="*/ 106878 w 504398"/>
              <a:gd name="connsiteY18" fmla="*/ 11875 h 1389413"/>
              <a:gd name="connsiteX19" fmla="*/ 0 w 504398"/>
              <a:gd name="connsiteY19" fmla="*/ 35626 h 138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98" h="1389413">
                <a:moveTo>
                  <a:pt x="285007" y="1389413"/>
                </a:moveTo>
                <a:cubicBezTo>
                  <a:pt x="300299" y="1369024"/>
                  <a:pt x="330493" y="1330595"/>
                  <a:pt x="344384" y="1306286"/>
                </a:cubicBezTo>
                <a:cubicBezTo>
                  <a:pt x="404659" y="1200805"/>
                  <a:pt x="334015" y="1309965"/>
                  <a:pt x="391885" y="1223158"/>
                </a:cubicBezTo>
                <a:cubicBezTo>
                  <a:pt x="395844" y="1207324"/>
                  <a:pt x="399277" y="1191350"/>
                  <a:pt x="403761" y="1175657"/>
                </a:cubicBezTo>
                <a:cubicBezTo>
                  <a:pt x="407200" y="1163621"/>
                  <a:pt x="412821" y="1152228"/>
                  <a:pt x="415636" y="1140031"/>
                </a:cubicBezTo>
                <a:cubicBezTo>
                  <a:pt x="424713" y="1100697"/>
                  <a:pt x="431470" y="1060862"/>
                  <a:pt x="439387" y="1021278"/>
                </a:cubicBezTo>
                <a:cubicBezTo>
                  <a:pt x="443345" y="1001486"/>
                  <a:pt x="447944" y="981811"/>
                  <a:pt x="451262" y="961901"/>
                </a:cubicBezTo>
                <a:lnTo>
                  <a:pt x="475013" y="819397"/>
                </a:lnTo>
                <a:cubicBezTo>
                  <a:pt x="478971" y="688769"/>
                  <a:pt x="479639" y="557999"/>
                  <a:pt x="486888" y="427512"/>
                </a:cubicBezTo>
                <a:cubicBezTo>
                  <a:pt x="490891" y="355462"/>
                  <a:pt x="524203" y="432017"/>
                  <a:pt x="486888" y="332509"/>
                </a:cubicBezTo>
                <a:cubicBezTo>
                  <a:pt x="481877" y="319145"/>
                  <a:pt x="470218" y="309275"/>
                  <a:pt x="463137" y="296883"/>
                </a:cubicBezTo>
                <a:cubicBezTo>
                  <a:pt x="454354" y="281513"/>
                  <a:pt x="447984" y="264857"/>
                  <a:pt x="439387" y="249382"/>
                </a:cubicBezTo>
                <a:cubicBezTo>
                  <a:pt x="428178" y="229205"/>
                  <a:pt x="414970" y="210182"/>
                  <a:pt x="403761" y="190005"/>
                </a:cubicBezTo>
                <a:cubicBezTo>
                  <a:pt x="395164" y="174530"/>
                  <a:pt x="390300" y="156909"/>
                  <a:pt x="380010" y="142504"/>
                </a:cubicBezTo>
                <a:cubicBezTo>
                  <a:pt x="370248" y="128838"/>
                  <a:pt x="354695" y="120135"/>
                  <a:pt x="344384" y="106878"/>
                </a:cubicBezTo>
                <a:cubicBezTo>
                  <a:pt x="326859" y="84346"/>
                  <a:pt x="323963" y="44653"/>
                  <a:pt x="296883" y="35626"/>
                </a:cubicBezTo>
                <a:lnTo>
                  <a:pt x="225631" y="11875"/>
                </a:lnTo>
                <a:lnTo>
                  <a:pt x="190005" y="0"/>
                </a:lnTo>
                <a:cubicBezTo>
                  <a:pt x="162296" y="3958"/>
                  <a:pt x="134152" y="5581"/>
                  <a:pt x="106878" y="11875"/>
                </a:cubicBezTo>
                <a:cubicBezTo>
                  <a:pt x="-12316" y="39381"/>
                  <a:pt x="78058" y="35626"/>
                  <a:pt x="0" y="35626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Three Pin Rx Circuit</a:t>
            </a:r>
            <a:endParaRPr lang="en-US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74" y="1825625"/>
            <a:ext cx="3349381" cy="3348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017028">
            <a:off x="7443036" y="5099792"/>
            <a:ext cx="801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9017028">
            <a:off x="7796339" y="5264863"/>
            <a:ext cx="93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3.3V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19017028">
            <a:off x="7019411" y="4863050"/>
            <a:ext cx="102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SIGNAL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744" y="4592429"/>
            <a:ext cx="1878095" cy="187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46800">
            <a:off x="2986297" y="2477498"/>
            <a:ext cx="1369030" cy="1071976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8894">
            <a:off x="1350528" y="2386941"/>
            <a:ext cx="1694583" cy="1693909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1995055" y="3800104"/>
            <a:ext cx="771896" cy="1674421"/>
          </a:xfrm>
          <a:custGeom>
            <a:avLst/>
            <a:gdLst>
              <a:gd name="connsiteX0" fmla="*/ 0 w 771896"/>
              <a:gd name="connsiteY0" fmla="*/ 1674421 h 1674421"/>
              <a:gd name="connsiteX1" fmla="*/ 47501 w 771896"/>
              <a:gd name="connsiteY1" fmla="*/ 1662545 h 1674421"/>
              <a:gd name="connsiteX2" fmla="*/ 83127 w 771896"/>
              <a:gd name="connsiteY2" fmla="*/ 1626919 h 1674421"/>
              <a:gd name="connsiteX3" fmla="*/ 118753 w 771896"/>
              <a:gd name="connsiteY3" fmla="*/ 1603169 h 1674421"/>
              <a:gd name="connsiteX4" fmla="*/ 142503 w 771896"/>
              <a:gd name="connsiteY4" fmla="*/ 1567543 h 1674421"/>
              <a:gd name="connsiteX5" fmla="*/ 225631 w 771896"/>
              <a:gd name="connsiteY5" fmla="*/ 1472540 h 1674421"/>
              <a:gd name="connsiteX6" fmla="*/ 273132 w 771896"/>
              <a:gd name="connsiteY6" fmla="*/ 1401288 h 1674421"/>
              <a:gd name="connsiteX7" fmla="*/ 296883 w 771896"/>
              <a:gd name="connsiteY7" fmla="*/ 1365662 h 1674421"/>
              <a:gd name="connsiteX8" fmla="*/ 320633 w 771896"/>
              <a:gd name="connsiteY8" fmla="*/ 1330036 h 1674421"/>
              <a:gd name="connsiteX9" fmla="*/ 332509 w 771896"/>
              <a:gd name="connsiteY9" fmla="*/ 1294410 h 1674421"/>
              <a:gd name="connsiteX10" fmla="*/ 368135 w 771896"/>
              <a:gd name="connsiteY10" fmla="*/ 1258784 h 1674421"/>
              <a:gd name="connsiteX11" fmla="*/ 403761 w 771896"/>
              <a:gd name="connsiteY11" fmla="*/ 1187532 h 1674421"/>
              <a:gd name="connsiteX12" fmla="*/ 451262 w 771896"/>
              <a:gd name="connsiteY12" fmla="*/ 1116280 h 1674421"/>
              <a:gd name="connsiteX13" fmla="*/ 475013 w 771896"/>
              <a:gd name="connsiteY13" fmla="*/ 1068779 h 1674421"/>
              <a:gd name="connsiteX14" fmla="*/ 522514 w 771896"/>
              <a:gd name="connsiteY14" fmla="*/ 997527 h 1674421"/>
              <a:gd name="connsiteX15" fmla="*/ 546264 w 771896"/>
              <a:gd name="connsiteY15" fmla="*/ 961901 h 1674421"/>
              <a:gd name="connsiteX16" fmla="*/ 570015 w 771896"/>
              <a:gd name="connsiteY16" fmla="*/ 926275 h 1674421"/>
              <a:gd name="connsiteX17" fmla="*/ 593766 w 771896"/>
              <a:gd name="connsiteY17" fmla="*/ 890649 h 1674421"/>
              <a:gd name="connsiteX18" fmla="*/ 629392 w 771896"/>
              <a:gd name="connsiteY18" fmla="*/ 819397 h 1674421"/>
              <a:gd name="connsiteX19" fmla="*/ 653142 w 771896"/>
              <a:gd name="connsiteY19" fmla="*/ 748145 h 1674421"/>
              <a:gd name="connsiteX20" fmla="*/ 676893 w 771896"/>
              <a:gd name="connsiteY20" fmla="*/ 676893 h 1674421"/>
              <a:gd name="connsiteX21" fmla="*/ 712519 w 771896"/>
              <a:gd name="connsiteY21" fmla="*/ 510639 h 1674421"/>
              <a:gd name="connsiteX22" fmla="*/ 736270 w 771896"/>
              <a:gd name="connsiteY22" fmla="*/ 368135 h 1674421"/>
              <a:gd name="connsiteX23" fmla="*/ 760020 w 771896"/>
              <a:gd name="connsiteY23" fmla="*/ 296883 h 1674421"/>
              <a:gd name="connsiteX24" fmla="*/ 771896 w 771896"/>
              <a:gd name="connsiteY24" fmla="*/ 261257 h 1674421"/>
              <a:gd name="connsiteX25" fmla="*/ 736270 w 771896"/>
              <a:gd name="connsiteY25" fmla="*/ 190005 h 1674421"/>
              <a:gd name="connsiteX26" fmla="*/ 700644 w 771896"/>
              <a:gd name="connsiteY26" fmla="*/ 166254 h 1674421"/>
              <a:gd name="connsiteX27" fmla="*/ 665018 w 771896"/>
              <a:gd name="connsiteY27" fmla="*/ 130628 h 1674421"/>
              <a:gd name="connsiteX28" fmla="*/ 593766 w 771896"/>
              <a:gd name="connsiteY28" fmla="*/ 83127 h 1674421"/>
              <a:gd name="connsiteX29" fmla="*/ 558140 w 771896"/>
              <a:gd name="connsiteY29" fmla="*/ 59377 h 1674421"/>
              <a:gd name="connsiteX30" fmla="*/ 534389 w 771896"/>
              <a:gd name="connsiteY30" fmla="*/ 23751 h 1674421"/>
              <a:gd name="connsiteX31" fmla="*/ 463137 w 771896"/>
              <a:gd name="connsiteY31" fmla="*/ 11875 h 1674421"/>
              <a:gd name="connsiteX32" fmla="*/ 439387 w 771896"/>
              <a:gd name="connsiteY32" fmla="*/ 0 h 167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1896" h="1674421">
                <a:moveTo>
                  <a:pt x="0" y="1674421"/>
                </a:moveTo>
                <a:cubicBezTo>
                  <a:pt x="15834" y="1670462"/>
                  <a:pt x="33330" y="1670643"/>
                  <a:pt x="47501" y="1662545"/>
                </a:cubicBezTo>
                <a:cubicBezTo>
                  <a:pt x="62082" y="1654213"/>
                  <a:pt x="70225" y="1637670"/>
                  <a:pt x="83127" y="1626919"/>
                </a:cubicBezTo>
                <a:cubicBezTo>
                  <a:pt x="94091" y="1617782"/>
                  <a:pt x="106878" y="1611086"/>
                  <a:pt x="118753" y="1603169"/>
                </a:cubicBezTo>
                <a:cubicBezTo>
                  <a:pt x="126670" y="1591294"/>
                  <a:pt x="133215" y="1578379"/>
                  <a:pt x="142503" y="1567543"/>
                </a:cubicBezTo>
                <a:cubicBezTo>
                  <a:pt x="222950" y="1473687"/>
                  <a:pt x="159820" y="1566556"/>
                  <a:pt x="225631" y="1472540"/>
                </a:cubicBezTo>
                <a:cubicBezTo>
                  <a:pt x="242000" y="1449155"/>
                  <a:pt x="257298" y="1425039"/>
                  <a:pt x="273132" y="1401288"/>
                </a:cubicBezTo>
                <a:lnTo>
                  <a:pt x="296883" y="1365662"/>
                </a:lnTo>
                <a:cubicBezTo>
                  <a:pt x="304800" y="1353787"/>
                  <a:pt x="316119" y="1343576"/>
                  <a:pt x="320633" y="1330036"/>
                </a:cubicBezTo>
                <a:cubicBezTo>
                  <a:pt x="324592" y="1318161"/>
                  <a:pt x="325565" y="1304825"/>
                  <a:pt x="332509" y="1294410"/>
                </a:cubicBezTo>
                <a:cubicBezTo>
                  <a:pt x="341825" y="1280436"/>
                  <a:pt x="357384" y="1271686"/>
                  <a:pt x="368135" y="1258784"/>
                </a:cubicBezTo>
                <a:cubicBezTo>
                  <a:pt x="420850" y="1195526"/>
                  <a:pt x="368057" y="1251798"/>
                  <a:pt x="403761" y="1187532"/>
                </a:cubicBezTo>
                <a:cubicBezTo>
                  <a:pt x="417624" y="1162579"/>
                  <a:pt x="438496" y="1141811"/>
                  <a:pt x="451262" y="1116280"/>
                </a:cubicBezTo>
                <a:cubicBezTo>
                  <a:pt x="459179" y="1100446"/>
                  <a:pt x="465905" y="1083959"/>
                  <a:pt x="475013" y="1068779"/>
                </a:cubicBezTo>
                <a:cubicBezTo>
                  <a:pt x="489699" y="1044302"/>
                  <a:pt x="506680" y="1021278"/>
                  <a:pt x="522514" y="997527"/>
                </a:cubicBezTo>
                <a:lnTo>
                  <a:pt x="546264" y="961901"/>
                </a:lnTo>
                <a:lnTo>
                  <a:pt x="570015" y="926275"/>
                </a:lnTo>
                <a:lnTo>
                  <a:pt x="593766" y="890649"/>
                </a:lnTo>
                <a:cubicBezTo>
                  <a:pt x="637074" y="760722"/>
                  <a:pt x="568004" y="957521"/>
                  <a:pt x="629392" y="819397"/>
                </a:cubicBezTo>
                <a:cubicBezTo>
                  <a:pt x="639560" y="796519"/>
                  <a:pt x="645225" y="771896"/>
                  <a:pt x="653142" y="748145"/>
                </a:cubicBezTo>
                <a:lnTo>
                  <a:pt x="676893" y="676893"/>
                </a:lnTo>
                <a:cubicBezTo>
                  <a:pt x="701810" y="577228"/>
                  <a:pt x="698726" y="600298"/>
                  <a:pt x="712519" y="510639"/>
                </a:cubicBezTo>
                <a:cubicBezTo>
                  <a:pt x="718518" y="471645"/>
                  <a:pt x="725200" y="408725"/>
                  <a:pt x="736270" y="368135"/>
                </a:cubicBezTo>
                <a:cubicBezTo>
                  <a:pt x="742857" y="343982"/>
                  <a:pt x="752103" y="320634"/>
                  <a:pt x="760020" y="296883"/>
                </a:cubicBezTo>
                <a:lnTo>
                  <a:pt x="771896" y="261257"/>
                </a:lnTo>
                <a:cubicBezTo>
                  <a:pt x="762238" y="232283"/>
                  <a:pt x="759289" y="213024"/>
                  <a:pt x="736270" y="190005"/>
                </a:cubicBezTo>
                <a:cubicBezTo>
                  <a:pt x="726178" y="179913"/>
                  <a:pt x="711608" y="175391"/>
                  <a:pt x="700644" y="166254"/>
                </a:cubicBezTo>
                <a:cubicBezTo>
                  <a:pt x="687742" y="155503"/>
                  <a:pt x="678275" y="140939"/>
                  <a:pt x="665018" y="130628"/>
                </a:cubicBezTo>
                <a:cubicBezTo>
                  <a:pt x="642486" y="113103"/>
                  <a:pt x="617517" y="98961"/>
                  <a:pt x="593766" y="83127"/>
                </a:cubicBezTo>
                <a:lnTo>
                  <a:pt x="558140" y="59377"/>
                </a:lnTo>
                <a:cubicBezTo>
                  <a:pt x="550223" y="47502"/>
                  <a:pt x="547155" y="30134"/>
                  <a:pt x="534389" y="23751"/>
                </a:cubicBezTo>
                <a:cubicBezTo>
                  <a:pt x="512853" y="12983"/>
                  <a:pt x="486496" y="17715"/>
                  <a:pt x="463137" y="11875"/>
                </a:cubicBezTo>
                <a:cubicBezTo>
                  <a:pt x="454550" y="9728"/>
                  <a:pt x="447304" y="3958"/>
                  <a:pt x="439387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448790" y="4156364"/>
            <a:ext cx="831272" cy="831685"/>
          </a:xfrm>
          <a:custGeom>
            <a:avLst/>
            <a:gdLst>
              <a:gd name="connsiteX0" fmla="*/ 831272 w 831272"/>
              <a:gd name="connsiteY0" fmla="*/ 0 h 831685"/>
              <a:gd name="connsiteX1" fmla="*/ 807522 w 831272"/>
              <a:gd name="connsiteY1" fmla="*/ 166254 h 831685"/>
              <a:gd name="connsiteX2" fmla="*/ 795646 w 831272"/>
              <a:gd name="connsiteY2" fmla="*/ 201880 h 831685"/>
              <a:gd name="connsiteX3" fmla="*/ 771896 w 831272"/>
              <a:gd name="connsiteY3" fmla="*/ 237506 h 831685"/>
              <a:gd name="connsiteX4" fmla="*/ 760020 w 831272"/>
              <a:gd name="connsiteY4" fmla="*/ 273132 h 831685"/>
              <a:gd name="connsiteX5" fmla="*/ 712519 w 831272"/>
              <a:gd name="connsiteY5" fmla="*/ 344384 h 831685"/>
              <a:gd name="connsiteX6" fmla="*/ 653142 w 831272"/>
              <a:gd name="connsiteY6" fmla="*/ 427511 h 831685"/>
              <a:gd name="connsiteX7" fmla="*/ 617516 w 831272"/>
              <a:gd name="connsiteY7" fmla="*/ 475013 h 831685"/>
              <a:gd name="connsiteX8" fmla="*/ 546265 w 831272"/>
              <a:gd name="connsiteY8" fmla="*/ 546265 h 831685"/>
              <a:gd name="connsiteX9" fmla="*/ 510639 w 831272"/>
              <a:gd name="connsiteY9" fmla="*/ 581891 h 831685"/>
              <a:gd name="connsiteX10" fmla="*/ 415636 w 831272"/>
              <a:gd name="connsiteY10" fmla="*/ 653142 h 831685"/>
              <a:gd name="connsiteX11" fmla="*/ 344384 w 831272"/>
              <a:gd name="connsiteY11" fmla="*/ 712519 h 831685"/>
              <a:gd name="connsiteX12" fmla="*/ 273132 w 831272"/>
              <a:gd name="connsiteY12" fmla="*/ 760020 h 831685"/>
              <a:gd name="connsiteX13" fmla="*/ 237506 w 831272"/>
              <a:gd name="connsiteY13" fmla="*/ 771896 h 831685"/>
              <a:gd name="connsiteX14" fmla="*/ 201880 w 831272"/>
              <a:gd name="connsiteY14" fmla="*/ 795646 h 831685"/>
              <a:gd name="connsiteX15" fmla="*/ 95002 w 831272"/>
              <a:gd name="connsiteY15" fmla="*/ 819397 h 831685"/>
              <a:gd name="connsiteX16" fmla="*/ 0 w 831272"/>
              <a:gd name="connsiteY16" fmla="*/ 831272 h 83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1272" h="831685">
                <a:moveTo>
                  <a:pt x="831272" y="0"/>
                </a:moveTo>
                <a:cubicBezTo>
                  <a:pt x="821810" y="94626"/>
                  <a:pt x="827389" y="96720"/>
                  <a:pt x="807522" y="166254"/>
                </a:cubicBezTo>
                <a:cubicBezTo>
                  <a:pt x="804083" y="178290"/>
                  <a:pt x="801244" y="190684"/>
                  <a:pt x="795646" y="201880"/>
                </a:cubicBezTo>
                <a:cubicBezTo>
                  <a:pt x="789263" y="214645"/>
                  <a:pt x="778279" y="224741"/>
                  <a:pt x="771896" y="237506"/>
                </a:cubicBezTo>
                <a:cubicBezTo>
                  <a:pt x="766298" y="248702"/>
                  <a:pt x="766099" y="262190"/>
                  <a:pt x="760020" y="273132"/>
                </a:cubicBezTo>
                <a:cubicBezTo>
                  <a:pt x="746157" y="298085"/>
                  <a:pt x="712519" y="344384"/>
                  <a:pt x="712519" y="344384"/>
                </a:cubicBezTo>
                <a:cubicBezTo>
                  <a:pt x="691140" y="408524"/>
                  <a:pt x="713831" y="358153"/>
                  <a:pt x="653142" y="427511"/>
                </a:cubicBezTo>
                <a:cubicBezTo>
                  <a:pt x="640109" y="442406"/>
                  <a:pt x="630756" y="460301"/>
                  <a:pt x="617516" y="475013"/>
                </a:cubicBezTo>
                <a:cubicBezTo>
                  <a:pt x="595047" y="499979"/>
                  <a:pt x="570015" y="522514"/>
                  <a:pt x="546265" y="546265"/>
                </a:cubicBezTo>
                <a:cubicBezTo>
                  <a:pt x="534390" y="558140"/>
                  <a:pt x="524074" y="571815"/>
                  <a:pt x="510639" y="581891"/>
                </a:cubicBezTo>
                <a:cubicBezTo>
                  <a:pt x="478971" y="605641"/>
                  <a:pt x="439386" y="621474"/>
                  <a:pt x="415636" y="653142"/>
                </a:cubicBezTo>
                <a:cubicBezTo>
                  <a:pt x="372499" y="710658"/>
                  <a:pt x="398787" y="694385"/>
                  <a:pt x="344384" y="712519"/>
                </a:cubicBezTo>
                <a:cubicBezTo>
                  <a:pt x="320633" y="728353"/>
                  <a:pt x="300212" y="750993"/>
                  <a:pt x="273132" y="760020"/>
                </a:cubicBezTo>
                <a:cubicBezTo>
                  <a:pt x="261257" y="763979"/>
                  <a:pt x="248702" y="766298"/>
                  <a:pt x="237506" y="771896"/>
                </a:cubicBezTo>
                <a:cubicBezTo>
                  <a:pt x="224741" y="778279"/>
                  <a:pt x="214998" y="790024"/>
                  <a:pt x="201880" y="795646"/>
                </a:cubicBezTo>
                <a:cubicBezTo>
                  <a:pt x="186279" y="802332"/>
                  <a:pt x="106716" y="816794"/>
                  <a:pt x="95002" y="819397"/>
                </a:cubicBezTo>
                <a:cubicBezTo>
                  <a:pt x="24282" y="835112"/>
                  <a:pt x="71446" y="831272"/>
                  <a:pt x="0" y="83127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935678" y="3776353"/>
            <a:ext cx="1805049" cy="1724781"/>
          </a:xfrm>
          <a:custGeom>
            <a:avLst/>
            <a:gdLst>
              <a:gd name="connsiteX0" fmla="*/ 1805049 w 1805049"/>
              <a:gd name="connsiteY0" fmla="*/ 0 h 1724781"/>
              <a:gd name="connsiteX1" fmla="*/ 1781299 w 1805049"/>
              <a:gd name="connsiteY1" fmla="*/ 130629 h 1724781"/>
              <a:gd name="connsiteX2" fmla="*/ 1757548 w 1805049"/>
              <a:gd name="connsiteY2" fmla="*/ 166255 h 1724781"/>
              <a:gd name="connsiteX3" fmla="*/ 1710047 w 1805049"/>
              <a:gd name="connsiteY3" fmla="*/ 308759 h 1724781"/>
              <a:gd name="connsiteX4" fmla="*/ 1698171 w 1805049"/>
              <a:gd name="connsiteY4" fmla="*/ 344385 h 1724781"/>
              <a:gd name="connsiteX5" fmla="*/ 1603169 w 1805049"/>
              <a:gd name="connsiteY5" fmla="*/ 486889 h 1724781"/>
              <a:gd name="connsiteX6" fmla="*/ 1579418 w 1805049"/>
              <a:gd name="connsiteY6" fmla="*/ 522515 h 1724781"/>
              <a:gd name="connsiteX7" fmla="*/ 1555667 w 1805049"/>
              <a:gd name="connsiteY7" fmla="*/ 558141 h 1724781"/>
              <a:gd name="connsiteX8" fmla="*/ 1520041 w 1805049"/>
              <a:gd name="connsiteY8" fmla="*/ 593766 h 1724781"/>
              <a:gd name="connsiteX9" fmla="*/ 1484416 w 1805049"/>
              <a:gd name="connsiteY9" fmla="*/ 617517 h 1724781"/>
              <a:gd name="connsiteX10" fmla="*/ 1425039 w 1805049"/>
              <a:gd name="connsiteY10" fmla="*/ 676894 h 1724781"/>
              <a:gd name="connsiteX11" fmla="*/ 1401288 w 1805049"/>
              <a:gd name="connsiteY11" fmla="*/ 712520 h 1724781"/>
              <a:gd name="connsiteX12" fmla="*/ 1318161 w 1805049"/>
              <a:gd name="connsiteY12" fmla="*/ 760021 h 1724781"/>
              <a:gd name="connsiteX13" fmla="*/ 1282535 w 1805049"/>
              <a:gd name="connsiteY13" fmla="*/ 795647 h 1724781"/>
              <a:gd name="connsiteX14" fmla="*/ 1246909 w 1805049"/>
              <a:gd name="connsiteY14" fmla="*/ 819398 h 1724781"/>
              <a:gd name="connsiteX15" fmla="*/ 1211283 w 1805049"/>
              <a:gd name="connsiteY15" fmla="*/ 855024 h 1724781"/>
              <a:gd name="connsiteX16" fmla="*/ 1175657 w 1805049"/>
              <a:gd name="connsiteY16" fmla="*/ 878774 h 1724781"/>
              <a:gd name="connsiteX17" fmla="*/ 1140031 w 1805049"/>
              <a:gd name="connsiteY17" fmla="*/ 914400 h 1724781"/>
              <a:gd name="connsiteX18" fmla="*/ 1104405 w 1805049"/>
              <a:gd name="connsiteY18" fmla="*/ 938151 h 1724781"/>
              <a:gd name="connsiteX19" fmla="*/ 1068779 w 1805049"/>
              <a:gd name="connsiteY19" fmla="*/ 973777 h 1724781"/>
              <a:gd name="connsiteX20" fmla="*/ 961901 w 1805049"/>
              <a:gd name="connsiteY20" fmla="*/ 1033153 h 1724781"/>
              <a:gd name="connsiteX21" fmla="*/ 878774 w 1805049"/>
              <a:gd name="connsiteY21" fmla="*/ 1080655 h 1724781"/>
              <a:gd name="connsiteX22" fmla="*/ 843148 w 1805049"/>
              <a:gd name="connsiteY22" fmla="*/ 1116281 h 1724781"/>
              <a:gd name="connsiteX23" fmla="*/ 807522 w 1805049"/>
              <a:gd name="connsiteY23" fmla="*/ 1128156 h 1724781"/>
              <a:gd name="connsiteX24" fmla="*/ 760021 w 1805049"/>
              <a:gd name="connsiteY24" fmla="*/ 1151907 h 1724781"/>
              <a:gd name="connsiteX25" fmla="*/ 653143 w 1805049"/>
              <a:gd name="connsiteY25" fmla="*/ 1223159 h 1724781"/>
              <a:gd name="connsiteX26" fmla="*/ 617517 w 1805049"/>
              <a:gd name="connsiteY26" fmla="*/ 1246909 h 1724781"/>
              <a:gd name="connsiteX27" fmla="*/ 546265 w 1805049"/>
              <a:gd name="connsiteY27" fmla="*/ 1389413 h 1724781"/>
              <a:gd name="connsiteX28" fmla="*/ 510639 w 1805049"/>
              <a:gd name="connsiteY28" fmla="*/ 1413164 h 1724781"/>
              <a:gd name="connsiteX29" fmla="*/ 486888 w 1805049"/>
              <a:gd name="connsiteY29" fmla="*/ 1448790 h 1724781"/>
              <a:gd name="connsiteX30" fmla="*/ 451262 w 1805049"/>
              <a:gd name="connsiteY30" fmla="*/ 1472541 h 1724781"/>
              <a:gd name="connsiteX31" fmla="*/ 415636 w 1805049"/>
              <a:gd name="connsiteY31" fmla="*/ 1508166 h 1724781"/>
              <a:gd name="connsiteX32" fmla="*/ 380010 w 1805049"/>
              <a:gd name="connsiteY32" fmla="*/ 1531917 h 1724781"/>
              <a:gd name="connsiteX33" fmla="*/ 344384 w 1805049"/>
              <a:gd name="connsiteY33" fmla="*/ 1567543 h 1724781"/>
              <a:gd name="connsiteX34" fmla="*/ 308758 w 1805049"/>
              <a:gd name="connsiteY34" fmla="*/ 1591294 h 1724781"/>
              <a:gd name="connsiteX35" fmla="*/ 237506 w 1805049"/>
              <a:gd name="connsiteY35" fmla="*/ 1615044 h 1724781"/>
              <a:gd name="connsiteX36" fmla="*/ 201880 w 1805049"/>
              <a:gd name="connsiteY36" fmla="*/ 1638795 h 1724781"/>
              <a:gd name="connsiteX37" fmla="*/ 166254 w 1805049"/>
              <a:gd name="connsiteY37" fmla="*/ 1650670 h 1724781"/>
              <a:gd name="connsiteX38" fmla="*/ 23751 w 1805049"/>
              <a:gd name="connsiteY38" fmla="*/ 1721922 h 1724781"/>
              <a:gd name="connsiteX39" fmla="*/ 0 w 1805049"/>
              <a:gd name="connsiteY39" fmla="*/ 1698172 h 17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05049" h="1724781">
                <a:moveTo>
                  <a:pt x="1805049" y="0"/>
                </a:moveTo>
                <a:cubicBezTo>
                  <a:pt x="1800956" y="32745"/>
                  <a:pt x="1799605" y="94018"/>
                  <a:pt x="1781299" y="130629"/>
                </a:cubicBezTo>
                <a:cubicBezTo>
                  <a:pt x="1774916" y="143395"/>
                  <a:pt x="1765465" y="154380"/>
                  <a:pt x="1757548" y="166255"/>
                </a:cubicBezTo>
                <a:lnTo>
                  <a:pt x="1710047" y="308759"/>
                </a:lnTo>
                <a:cubicBezTo>
                  <a:pt x="1706088" y="320634"/>
                  <a:pt x="1705115" y="333970"/>
                  <a:pt x="1698171" y="344385"/>
                </a:cubicBezTo>
                <a:lnTo>
                  <a:pt x="1603169" y="486889"/>
                </a:lnTo>
                <a:lnTo>
                  <a:pt x="1579418" y="522515"/>
                </a:lnTo>
                <a:cubicBezTo>
                  <a:pt x="1571501" y="534390"/>
                  <a:pt x="1565759" y="548049"/>
                  <a:pt x="1555667" y="558141"/>
                </a:cubicBezTo>
                <a:cubicBezTo>
                  <a:pt x="1543792" y="570016"/>
                  <a:pt x="1532943" y="583015"/>
                  <a:pt x="1520041" y="593766"/>
                </a:cubicBezTo>
                <a:cubicBezTo>
                  <a:pt x="1509077" y="602903"/>
                  <a:pt x="1496291" y="609600"/>
                  <a:pt x="1484416" y="617517"/>
                </a:cubicBezTo>
                <a:cubicBezTo>
                  <a:pt x="1421080" y="712520"/>
                  <a:pt x="1504208" y="597725"/>
                  <a:pt x="1425039" y="676894"/>
                </a:cubicBezTo>
                <a:cubicBezTo>
                  <a:pt x="1414947" y="686986"/>
                  <a:pt x="1411380" y="702428"/>
                  <a:pt x="1401288" y="712520"/>
                </a:cubicBezTo>
                <a:cubicBezTo>
                  <a:pt x="1373242" y="740565"/>
                  <a:pt x="1350755" y="736739"/>
                  <a:pt x="1318161" y="760021"/>
                </a:cubicBezTo>
                <a:cubicBezTo>
                  <a:pt x="1304495" y="769783"/>
                  <a:pt x="1295437" y="784896"/>
                  <a:pt x="1282535" y="795647"/>
                </a:cubicBezTo>
                <a:cubicBezTo>
                  <a:pt x="1271571" y="804784"/>
                  <a:pt x="1257873" y="810261"/>
                  <a:pt x="1246909" y="819398"/>
                </a:cubicBezTo>
                <a:cubicBezTo>
                  <a:pt x="1234007" y="830149"/>
                  <a:pt x="1224185" y="844273"/>
                  <a:pt x="1211283" y="855024"/>
                </a:cubicBezTo>
                <a:cubicBezTo>
                  <a:pt x="1200319" y="864161"/>
                  <a:pt x="1186621" y="869637"/>
                  <a:pt x="1175657" y="878774"/>
                </a:cubicBezTo>
                <a:cubicBezTo>
                  <a:pt x="1162755" y="889525"/>
                  <a:pt x="1152933" y="903649"/>
                  <a:pt x="1140031" y="914400"/>
                </a:cubicBezTo>
                <a:cubicBezTo>
                  <a:pt x="1129067" y="923537"/>
                  <a:pt x="1115369" y="929014"/>
                  <a:pt x="1104405" y="938151"/>
                </a:cubicBezTo>
                <a:cubicBezTo>
                  <a:pt x="1091503" y="948902"/>
                  <a:pt x="1082036" y="963466"/>
                  <a:pt x="1068779" y="973777"/>
                </a:cubicBezTo>
                <a:cubicBezTo>
                  <a:pt x="1007528" y="1021416"/>
                  <a:pt x="1015654" y="1015236"/>
                  <a:pt x="961901" y="1033153"/>
                </a:cubicBezTo>
                <a:cubicBezTo>
                  <a:pt x="865501" y="1129553"/>
                  <a:pt x="990413" y="1016860"/>
                  <a:pt x="878774" y="1080655"/>
                </a:cubicBezTo>
                <a:cubicBezTo>
                  <a:pt x="864193" y="1088987"/>
                  <a:pt x="857122" y="1106965"/>
                  <a:pt x="843148" y="1116281"/>
                </a:cubicBezTo>
                <a:cubicBezTo>
                  <a:pt x="832733" y="1123225"/>
                  <a:pt x="819028" y="1123225"/>
                  <a:pt x="807522" y="1128156"/>
                </a:cubicBezTo>
                <a:cubicBezTo>
                  <a:pt x="791251" y="1135129"/>
                  <a:pt x="775201" y="1142799"/>
                  <a:pt x="760021" y="1151907"/>
                </a:cubicBezTo>
                <a:cubicBezTo>
                  <a:pt x="759996" y="1151922"/>
                  <a:pt x="670968" y="1211276"/>
                  <a:pt x="653143" y="1223159"/>
                </a:cubicBezTo>
                <a:lnTo>
                  <a:pt x="617517" y="1246909"/>
                </a:lnTo>
                <a:cubicBezTo>
                  <a:pt x="603969" y="1287553"/>
                  <a:pt x="585728" y="1363104"/>
                  <a:pt x="546265" y="1389413"/>
                </a:cubicBezTo>
                <a:lnTo>
                  <a:pt x="510639" y="1413164"/>
                </a:lnTo>
                <a:cubicBezTo>
                  <a:pt x="502722" y="1425039"/>
                  <a:pt x="496980" y="1438698"/>
                  <a:pt x="486888" y="1448790"/>
                </a:cubicBezTo>
                <a:cubicBezTo>
                  <a:pt x="476796" y="1458882"/>
                  <a:pt x="462226" y="1463404"/>
                  <a:pt x="451262" y="1472541"/>
                </a:cubicBezTo>
                <a:cubicBezTo>
                  <a:pt x="438360" y="1483292"/>
                  <a:pt x="428538" y="1497415"/>
                  <a:pt x="415636" y="1508166"/>
                </a:cubicBezTo>
                <a:cubicBezTo>
                  <a:pt x="404672" y="1517303"/>
                  <a:pt x="390974" y="1522780"/>
                  <a:pt x="380010" y="1531917"/>
                </a:cubicBezTo>
                <a:cubicBezTo>
                  <a:pt x="367108" y="1542668"/>
                  <a:pt x="357286" y="1556792"/>
                  <a:pt x="344384" y="1567543"/>
                </a:cubicBezTo>
                <a:cubicBezTo>
                  <a:pt x="333420" y="1576680"/>
                  <a:pt x="321800" y="1585497"/>
                  <a:pt x="308758" y="1591294"/>
                </a:cubicBezTo>
                <a:cubicBezTo>
                  <a:pt x="285880" y="1601462"/>
                  <a:pt x="237506" y="1615044"/>
                  <a:pt x="237506" y="1615044"/>
                </a:cubicBezTo>
                <a:cubicBezTo>
                  <a:pt x="225631" y="1622961"/>
                  <a:pt x="214646" y="1632412"/>
                  <a:pt x="201880" y="1638795"/>
                </a:cubicBezTo>
                <a:cubicBezTo>
                  <a:pt x="190684" y="1644393"/>
                  <a:pt x="177196" y="1644591"/>
                  <a:pt x="166254" y="1650670"/>
                </a:cubicBezTo>
                <a:cubicBezTo>
                  <a:pt x="163692" y="1652094"/>
                  <a:pt x="43569" y="1741739"/>
                  <a:pt x="23751" y="1721922"/>
                </a:cubicBezTo>
                <a:lnTo>
                  <a:pt x="0" y="1698172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258784" y="1793174"/>
            <a:ext cx="2351315" cy="2291938"/>
          </a:xfrm>
          <a:custGeom>
            <a:avLst/>
            <a:gdLst>
              <a:gd name="connsiteX0" fmla="*/ 831273 w 2351315"/>
              <a:gd name="connsiteY0" fmla="*/ 2291938 h 2291938"/>
              <a:gd name="connsiteX1" fmla="*/ 760021 w 2351315"/>
              <a:gd name="connsiteY1" fmla="*/ 2280062 h 2291938"/>
              <a:gd name="connsiteX2" fmla="*/ 712520 w 2351315"/>
              <a:gd name="connsiteY2" fmla="*/ 2256312 h 2291938"/>
              <a:gd name="connsiteX3" fmla="*/ 629393 w 2351315"/>
              <a:gd name="connsiteY3" fmla="*/ 2196935 h 2291938"/>
              <a:gd name="connsiteX4" fmla="*/ 498764 w 2351315"/>
              <a:gd name="connsiteY4" fmla="*/ 2090057 h 2291938"/>
              <a:gd name="connsiteX5" fmla="*/ 439387 w 2351315"/>
              <a:gd name="connsiteY5" fmla="*/ 2042556 h 2291938"/>
              <a:gd name="connsiteX6" fmla="*/ 332510 w 2351315"/>
              <a:gd name="connsiteY6" fmla="*/ 1923803 h 2291938"/>
              <a:gd name="connsiteX7" fmla="*/ 296884 w 2351315"/>
              <a:gd name="connsiteY7" fmla="*/ 1888177 h 2291938"/>
              <a:gd name="connsiteX8" fmla="*/ 201881 w 2351315"/>
              <a:gd name="connsiteY8" fmla="*/ 1745673 h 2291938"/>
              <a:gd name="connsiteX9" fmla="*/ 142504 w 2351315"/>
              <a:gd name="connsiteY9" fmla="*/ 1650670 h 2291938"/>
              <a:gd name="connsiteX10" fmla="*/ 106878 w 2351315"/>
              <a:gd name="connsiteY10" fmla="*/ 1520042 h 2291938"/>
              <a:gd name="connsiteX11" fmla="*/ 83128 w 2351315"/>
              <a:gd name="connsiteY11" fmla="*/ 1448790 h 2291938"/>
              <a:gd name="connsiteX12" fmla="*/ 71252 w 2351315"/>
              <a:gd name="connsiteY12" fmla="*/ 1389413 h 2291938"/>
              <a:gd name="connsiteX13" fmla="*/ 47502 w 2351315"/>
              <a:gd name="connsiteY13" fmla="*/ 1318161 h 2291938"/>
              <a:gd name="connsiteX14" fmla="*/ 23751 w 2351315"/>
              <a:gd name="connsiteY14" fmla="*/ 1175657 h 2291938"/>
              <a:gd name="connsiteX15" fmla="*/ 0 w 2351315"/>
              <a:gd name="connsiteY15" fmla="*/ 1021278 h 2291938"/>
              <a:gd name="connsiteX16" fmla="*/ 11876 w 2351315"/>
              <a:gd name="connsiteY16" fmla="*/ 676894 h 2291938"/>
              <a:gd name="connsiteX17" fmla="*/ 47502 w 2351315"/>
              <a:gd name="connsiteY17" fmla="*/ 522514 h 2291938"/>
              <a:gd name="connsiteX18" fmla="*/ 71252 w 2351315"/>
              <a:gd name="connsiteY18" fmla="*/ 486888 h 2291938"/>
              <a:gd name="connsiteX19" fmla="*/ 83128 w 2351315"/>
              <a:gd name="connsiteY19" fmla="*/ 451262 h 2291938"/>
              <a:gd name="connsiteX20" fmla="*/ 130629 w 2351315"/>
              <a:gd name="connsiteY20" fmla="*/ 380010 h 2291938"/>
              <a:gd name="connsiteX21" fmla="*/ 154380 w 2351315"/>
              <a:gd name="connsiteY21" fmla="*/ 344384 h 2291938"/>
              <a:gd name="connsiteX22" fmla="*/ 237507 w 2351315"/>
              <a:gd name="connsiteY22" fmla="*/ 273132 h 2291938"/>
              <a:gd name="connsiteX23" fmla="*/ 308759 w 2351315"/>
              <a:gd name="connsiteY23" fmla="*/ 225631 h 2291938"/>
              <a:gd name="connsiteX24" fmla="*/ 368135 w 2351315"/>
              <a:gd name="connsiteY24" fmla="*/ 201881 h 2291938"/>
              <a:gd name="connsiteX25" fmla="*/ 439387 w 2351315"/>
              <a:gd name="connsiteY25" fmla="*/ 166255 h 2291938"/>
              <a:gd name="connsiteX26" fmla="*/ 486889 w 2351315"/>
              <a:gd name="connsiteY26" fmla="*/ 130629 h 2291938"/>
              <a:gd name="connsiteX27" fmla="*/ 534390 w 2351315"/>
              <a:gd name="connsiteY27" fmla="*/ 118753 h 2291938"/>
              <a:gd name="connsiteX28" fmla="*/ 581891 w 2351315"/>
              <a:gd name="connsiteY28" fmla="*/ 95003 h 2291938"/>
              <a:gd name="connsiteX29" fmla="*/ 617517 w 2351315"/>
              <a:gd name="connsiteY29" fmla="*/ 83127 h 2291938"/>
              <a:gd name="connsiteX30" fmla="*/ 665019 w 2351315"/>
              <a:gd name="connsiteY30" fmla="*/ 59377 h 2291938"/>
              <a:gd name="connsiteX31" fmla="*/ 712520 w 2351315"/>
              <a:gd name="connsiteY31" fmla="*/ 47501 h 2291938"/>
              <a:gd name="connsiteX32" fmla="*/ 807522 w 2351315"/>
              <a:gd name="connsiteY32" fmla="*/ 11875 h 2291938"/>
              <a:gd name="connsiteX33" fmla="*/ 855024 w 2351315"/>
              <a:gd name="connsiteY33" fmla="*/ 0 h 2291938"/>
              <a:gd name="connsiteX34" fmla="*/ 1021278 w 2351315"/>
              <a:gd name="connsiteY34" fmla="*/ 11875 h 2291938"/>
              <a:gd name="connsiteX35" fmla="*/ 1092530 w 2351315"/>
              <a:gd name="connsiteY35" fmla="*/ 35626 h 2291938"/>
              <a:gd name="connsiteX36" fmla="*/ 1128156 w 2351315"/>
              <a:gd name="connsiteY36" fmla="*/ 59377 h 2291938"/>
              <a:gd name="connsiteX37" fmla="*/ 1151907 w 2351315"/>
              <a:gd name="connsiteY37" fmla="*/ 95003 h 2291938"/>
              <a:gd name="connsiteX38" fmla="*/ 1199408 w 2351315"/>
              <a:gd name="connsiteY38" fmla="*/ 118753 h 2291938"/>
              <a:gd name="connsiteX39" fmla="*/ 1235034 w 2351315"/>
              <a:gd name="connsiteY39" fmla="*/ 154379 h 2291938"/>
              <a:gd name="connsiteX40" fmla="*/ 1270660 w 2351315"/>
              <a:gd name="connsiteY40" fmla="*/ 178130 h 2291938"/>
              <a:gd name="connsiteX41" fmla="*/ 1318161 w 2351315"/>
              <a:gd name="connsiteY41" fmla="*/ 249382 h 2291938"/>
              <a:gd name="connsiteX42" fmla="*/ 1365663 w 2351315"/>
              <a:gd name="connsiteY42" fmla="*/ 320634 h 2291938"/>
              <a:gd name="connsiteX43" fmla="*/ 1389413 w 2351315"/>
              <a:gd name="connsiteY43" fmla="*/ 356260 h 2291938"/>
              <a:gd name="connsiteX44" fmla="*/ 1460665 w 2351315"/>
              <a:gd name="connsiteY44" fmla="*/ 475013 h 2291938"/>
              <a:gd name="connsiteX45" fmla="*/ 1484416 w 2351315"/>
              <a:gd name="connsiteY45" fmla="*/ 510639 h 2291938"/>
              <a:gd name="connsiteX46" fmla="*/ 1520042 w 2351315"/>
              <a:gd name="connsiteY46" fmla="*/ 581891 h 2291938"/>
              <a:gd name="connsiteX47" fmla="*/ 1543793 w 2351315"/>
              <a:gd name="connsiteY47" fmla="*/ 653143 h 2291938"/>
              <a:gd name="connsiteX48" fmla="*/ 1567543 w 2351315"/>
              <a:gd name="connsiteY48" fmla="*/ 712520 h 2291938"/>
              <a:gd name="connsiteX49" fmla="*/ 1579419 w 2351315"/>
              <a:gd name="connsiteY49" fmla="*/ 748145 h 2291938"/>
              <a:gd name="connsiteX50" fmla="*/ 1626920 w 2351315"/>
              <a:gd name="connsiteY50" fmla="*/ 866899 h 2291938"/>
              <a:gd name="connsiteX51" fmla="*/ 1638795 w 2351315"/>
              <a:gd name="connsiteY51" fmla="*/ 902525 h 2291938"/>
              <a:gd name="connsiteX52" fmla="*/ 1662546 w 2351315"/>
              <a:gd name="connsiteY52" fmla="*/ 961901 h 2291938"/>
              <a:gd name="connsiteX53" fmla="*/ 1698172 w 2351315"/>
              <a:gd name="connsiteY53" fmla="*/ 1068779 h 2291938"/>
              <a:gd name="connsiteX54" fmla="*/ 1721922 w 2351315"/>
              <a:gd name="connsiteY54" fmla="*/ 1140031 h 2291938"/>
              <a:gd name="connsiteX55" fmla="*/ 1733798 w 2351315"/>
              <a:gd name="connsiteY55" fmla="*/ 1187532 h 2291938"/>
              <a:gd name="connsiteX56" fmla="*/ 1757548 w 2351315"/>
              <a:gd name="connsiteY56" fmla="*/ 1235034 h 2291938"/>
              <a:gd name="connsiteX57" fmla="*/ 1781299 w 2351315"/>
              <a:gd name="connsiteY57" fmla="*/ 1306286 h 2291938"/>
              <a:gd name="connsiteX58" fmla="*/ 1793174 w 2351315"/>
              <a:gd name="connsiteY58" fmla="*/ 1353787 h 2291938"/>
              <a:gd name="connsiteX59" fmla="*/ 1816925 w 2351315"/>
              <a:gd name="connsiteY59" fmla="*/ 1389413 h 2291938"/>
              <a:gd name="connsiteX60" fmla="*/ 1828800 w 2351315"/>
              <a:gd name="connsiteY60" fmla="*/ 1425039 h 2291938"/>
              <a:gd name="connsiteX61" fmla="*/ 1876302 w 2351315"/>
              <a:gd name="connsiteY61" fmla="*/ 1496291 h 2291938"/>
              <a:gd name="connsiteX62" fmla="*/ 1900052 w 2351315"/>
              <a:gd name="connsiteY62" fmla="*/ 1531917 h 2291938"/>
              <a:gd name="connsiteX63" fmla="*/ 1971304 w 2351315"/>
              <a:gd name="connsiteY63" fmla="*/ 1638795 h 2291938"/>
              <a:gd name="connsiteX64" fmla="*/ 2030681 w 2351315"/>
              <a:gd name="connsiteY64" fmla="*/ 1710047 h 2291938"/>
              <a:gd name="connsiteX65" fmla="*/ 2101933 w 2351315"/>
              <a:gd name="connsiteY65" fmla="*/ 1757548 h 2291938"/>
              <a:gd name="connsiteX66" fmla="*/ 2137559 w 2351315"/>
              <a:gd name="connsiteY66" fmla="*/ 1769423 h 2291938"/>
              <a:gd name="connsiteX67" fmla="*/ 2161310 w 2351315"/>
              <a:gd name="connsiteY67" fmla="*/ 1805049 h 2291938"/>
              <a:gd name="connsiteX68" fmla="*/ 2232561 w 2351315"/>
              <a:gd name="connsiteY68" fmla="*/ 1840675 h 2291938"/>
              <a:gd name="connsiteX69" fmla="*/ 2268187 w 2351315"/>
              <a:gd name="connsiteY69" fmla="*/ 1876301 h 2291938"/>
              <a:gd name="connsiteX70" fmla="*/ 2315689 w 2351315"/>
              <a:gd name="connsiteY70" fmla="*/ 1864426 h 2291938"/>
              <a:gd name="connsiteX71" fmla="*/ 2351315 w 2351315"/>
              <a:gd name="connsiteY71" fmla="*/ 1864426 h 229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351315" h="2291938">
                <a:moveTo>
                  <a:pt x="831273" y="2291938"/>
                </a:moveTo>
                <a:cubicBezTo>
                  <a:pt x="807522" y="2287979"/>
                  <a:pt x="783084" y="2286981"/>
                  <a:pt x="760021" y="2280062"/>
                </a:cubicBezTo>
                <a:cubicBezTo>
                  <a:pt x="743065" y="2274975"/>
                  <a:pt x="727890" y="2265095"/>
                  <a:pt x="712520" y="2256312"/>
                </a:cubicBezTo>
                <a:cubicBezTo>
                  <a:pt x="682494" y="2239154"/>
                  <a:pt x="657710" y="2216757"/>
                  <a:pt x="629393" y="2196935"/>
                </a:cubicBezTo>
                <a:cubicBezTo>
                  <a:pt x="478521" y="2091325"/>
                  <a:pt x="633562" y="2211374"/>
                  <a:pt x="498764" y="2090057"/>
                </a:cubicBezTo>
                <a:cubicBezTo>
                  <a:pt x="479924" y="2073101"/>
                  <a:pt x="458227" y="2059512"/>
                  <a:pt x="439387" y="2042556"/>
                </a:cubicBezTo>
                <a:cubicBezTo>
                  <a:pt x="362261" y="1973142"/>
                  <a:pt x="397340" y="1997895"/>
                  <a:pt x="332510" y="1923803"/>
                </a:cubicBezTo>
                <a:cubicBezTo>
                  <a:pt x="321451" y="1911164"/>
                  <a:pt x="307195" y="1901434"/>
                  <a:pt x="296884" y="1888177"/>
                </a:cubicBezTo>
                <a:cubicBezTo>
                  <a:pt x="296875" y="1888165"/>
                  <a:pt x="201890" y="1745686"/>
                  <a:pt x="201881" y="1745673"/>
                </a:cubicBezTo>
                <a:cubicBezTo>
                  <a:pt x="185569" y="1721205"/>
                  <a:pt x="152737" y="1673182"/>
                  <a:pt x="142504" y="1650670"/>
                </a:cubicBezTo>
                <a:cubicBezTo>
                  <a:pt x="109885" y="1578907"/>
                  <a:pt x="125669" y="1588941"/>
                  <a:pt x="106878" y="1520042"/>
                </a:cubicBezTo>
                <a:cubicBezTo>
                  <a:pt x="100291" y="1495889"/>
                  <a:pt x="89715" y="1472943"/>
                  <a:pt x="83128" y="1448790"/>
                </a:cubicBezTo>
                <a:cubicBezTo>
                  <a:pt x="77817" y="1429317"/>
                  <a:pt x="76563" y="1408886"/>
                  <a:pt x="71252" y="1389413"/>
                </a:cubicBezTo>
                <a:cubicBezTo>
                  <a:pt x="64665" y="1365260"/>
                  <a:pt x="52412" y="1342710"/>
                  <a:pt x="47502" y="1318161"/>
                </a:cubicBezTo>
                <a:cubicBezTo>
                  <a:pt x="26597" y="1213640"/>
                  <a:pt x="43389" y="1303306"/>
                  <a:pt x="23751" y="1175657"/>
                </a:cubicBezTo>
                <a:cubicBezTo>
                  <a:pt x="-9221" y="961331"/>
                  <a:pt x="34457" y="1262466"/>
                  <a:pt x="0" y="1021278"/>
                </a:cubicBezTo>
                <a:cubicBezTo>
                  <a:pt x="3959" y="906483"/>
                  <a:pt x="5131" y="791559"/>
                  <a:pt x="11876" y="676894"/>
                </a:cubicBezTo>
                <a:cubicBezTo>
                  <a:pt x="13146" y="655301"/>
                  <a:pt x="46358" y="524230"/>
                  <a:pt x="47502" y="522514"/>
                </a:cubicBezTo>
                <a:cubicBezTo>
                  <a:pt x="55419" y="510639"/>
                  <a:pt x="64869" y="499653"/>
                  <a:pt x="71252" y="486888"/>
                </a:cubicBezTo>
                <a:cubicBezTo>
                  <a:pt x="76850" y="475692"/>
                  <a:pt x="77049" y="462204"/>
                  <a:pt x="83128" y="451262"/>
                </a:cubicBezTo>
                <a:cubicBezTo>
                  <a:pt x="96991" y="426309"/>
                  <a:pt x="114795" y="403761"/>
                  <a:pt x="130629" y="380010"/>
                </a:cubicBezTo>
                <a:cubicBezTo>
                  <a:pt x="138546" y="368135"/>
                  <a:pt x="144288" y="354476"/>
                  <a:pt x="154380" y="344384"/>
                </a:cubicBezTo>
                <a:cubicBezTo>
                  <a:pt x="195382" y="303382"/>
                  <a:pt x="186728" y="308677"/>
                  <a:pt x="237507" y="273132"/>
                </a:cubicBezTo>
                <a:cubicBezTo>
                  <a:pt x="260892" y="256763"/>
                  <a:pt x="282256" y="236232"/>
                  <a:pt x="308759" y="225631"/>
                </a:cubicBezTo>
                <a:cubicBezTo>
                  <a:pt x="328551" y="217714"/>
                  <a:pt x="349069" y="211414"/>
                  <a:pt x="368135" y="201881"/>
                </a:cubicBezTo>
                <a:cubicBezTo>
                  <a:pt x="460218" y="155840"/>
                  <a:pt x="349840" y="196103"/>
                  <a:pt x="439387" y="166255"/>
                </a:cubicBezTo>
                <a:cubicBezTo>
                  <a:pt x="455221" y="154380"/>
                  <a:pt x="469186" y="139481"/>
                  <a:pt x="486889" y="130629"/>
                </a:cubicBezTo>
                <a:cubicBezTo>
                  <a:pt x="501487" y="123330"/>
                  <a:pt x="519108" y="124484"/>
                  <a:pt x="534390" y="118753"/>
                </a:cubicBezTo>
                <a:cubicBezTo>
                  <a:pt x="550965" y="112537"/>
                  <a:pt x="565620" y="101976"/>
                  <a:pt x="581891" y="95003"/>
                </a:cubicBezTo>
                <a:cubicBezTo>
                  <a:pt x="593397" y="90072"/>
                  <a:pt x="606011" y="88058"/>
                  <a:pt x="617517" y="83127"/>
                </a:cubicBezTo>
                <a:cubicBezTo>
                  <a:pt x="633788" y="76154"/>
                  <a:pt x="648443" y="65593"/>
                  <a:pt x="665019" y="59377"/>
                </a:cubicBezTo>
                <a:cubicBezTo>
                  <a:pt x="680301" y="53646"/>
                  <a:pt x="696827" y="51985"/>
                  <a:pt x="712520" y="47501"/>
                </a:cubicBezTo>
                <a:cubicBezTo>
                  <a:pt x="770915" y="30816"/>
                  <a:pt x="732188" y="36986"/>
                  <a:pt x="807522" y="11875"/>
                </a:cubicBezTo>
                <a:cubicBezTo>
                  <a:pt x="823006" y="6714"/>
                  <a:pt x="839190" y="3958"/>
                  <a:pt x="855024" y="0"/>
                </a:cubicBezTo>
                <a:cubicBezTo>
                  <a:pt x="910442" y="3958"/>
                  <a:pt x="966334" y="3633"/>
                  <a:pt x="1021278" y="11875"/>
                </a:cubicBezTo>
                <a:cubicBezTo>
                  <a:pt x="1046036" y="15589"/>
                  <a:pt x="1092530" y="35626"/>
                  <a:pt x="1092530" y="35626"/>
                </a:cubicBezTo>
                <a:cubicBezTo>
                  <a:pt x="1104405" y="43543"/>
                  <a:pt x="1118064" y="49285"/>
                  <a:pt x="1128156" y="59377"/>
                </a:cubicBezTo>
                <a:cubicBezTo>
                  <a:pt x="1138248" y="69469"/>
                  <a:pt x="1140943" y="85866"/>
                  <a:pt x="1151907" y="95003"/>
                </a:cubicBezTo>
                <a:cubicBezTo>
                  <a:pt x="1165507" y="106336"/>
                  <a:pt x="1183574" y="110836"/>
                  <a:pt x="1199408" y="118753"/>
                </a:cubicBezTo>
                <a:cubicBezTo>
                  <a:pt x="1211283" y="130628"/>
                  <a:pt x="1222132" y="143628"/>
                  <a:pt x="1235034" y="154379"/>
                </a:cubicBezTo>
                <a:cubicBezTo>
                  <a:pt x="1245998" y="163516"/>
                  <a:pt x="1261262" y="167389"/>
                  <a:pt x="1270660" y="178130"/>
                </a:cubicBezTo>
                <a:cubicBezTo>
                  <a:pt x="1289457" y="199612"/>
                  <a:pt x="1302327" y="225631"/>
                  <a:pt x="1318161" y="249382"/>
                </a:cubicBezTo>
                <a:lnTo>
                  <a:pt x="1365663" y="320634"/>
                </a:lnTo>
                <a:cubicBezTo>
                  <a:pt x="1373580" y="332509"/>
                  <a:pt x="1383030" y="343495"/>
                  <a:pt x="1389413" y="356260"/>
                </a:cubicBezTo>
                <a:cubicBezTo>
                  <a:pt x="1425929" y="429291"/>
                  <a:pt x="1403346" y="389034"/>
                  <a:pt x="1460665" y="475013"/>
                </a:cubicBezTo>
                <a:lnTo>
                  <a:pt x="1484416" y="510639"/>
                </a:lnTo>
                <a:cubicBezTo>
                  <a:pt x="1527720" y="640556"/>
                  <a:pt x="1458658" y="443779"/>
                  <a:pt x="1520042" y="581891"/>
                </a:cubicBezTo>
                <a:cubicBezTo>
                  <a:pt x="1530210" y="604769"/>
                  <a:pt x="1534495" y="629898"/>
                  <a:pt x="1543793" y="653143"/>
                </a:cubicBezTo>
                <a:cubicBezTo>
                  <a:pt x="1551710" y="672935"/>
                  <a:pt x="1560058" y="692560"/>
                  <a:pt x="1567543" y="712520"/>
                </a:cubicBezTo>
                <a:cubicBezTo>
                  <a:pt x="1571938" y="724240"/>
                  <a:pt x="1574925" y="736462"/>
                  <a:pt x="1579419" y="748145"/>
                </a:cubicBezTo>
                <a:cubicBezTo>
                  <a:pt x="1594724" y="787937"/>
                  <a:pt x="1613438" y="826453"/>
                  <a:pt x="1626920" y="866899"/>
                </a:cubicBezTo>
                <a:cubicBezTo>
                  <a:pt x="1630878" y="878774"/>
                  <a:pt x="1634400" y="890804"/>
                  <a:pt x="1638795" y="902525"/>
                </a:cubicBezTo>
                <a:cubicBezTo>
                  <a:pt x="1646280" y="922484"/>
                  <a:pt x="1655261" y="941868"/>
                  <a:pt x="1662546" y="961901"/>
                </a:cubicBezTo>
                <a:cubicBezTo>
                  <a:pt x="1662560" y="961939"/>
                  <a:pt x="1692228" y="1050946"/>
                  <a:pt x="1698172" y="1068779"/>
                </a:cubicBezTo>
                <a:cubicBezTo>
                  <a:pt x="1706089" y="1092530"/>
                  <a:pt x="1715850" y="1115743"/>
                  <a:pt x="1721922" y="1140031"/>
                </a:cubicBezTo>
                <a:cubicBezTo>
                  <a:pt x="1725881" y="1155865"/>
                  <a:pt x="1728067" y="1172250"/>
                  <a:pt x="1733798" y="1187532"/>
                </a:cubicBezTo>
                <a:cubicBezTo>
                  <a:pt x="1740014" y="1204108"/>
                  <a:pt x="1750973" y="1218597"/>
                  <a:pt x="1757548" y="1235034"/>
                </a:cubicBezTo>
                <a:cubicBezTo>
                  <a:pt x="1766846" y="1258279"/>
                  <a:pt x="1775227" y="1281998"/>
                  <a:pt x="1781299" y="1306286"/>
                </a:cubicBezTo>
                <a:cubicBezTo>
                  <a:pt x="1785257" y="1322120"/>
                  <a:pt x="1786745" y="1338786"/>
                  <a:pt x="1793174" y="1353787"/>
                </a:cubicBezTo>
                <a:cubicBezTo>
                  <a:pt x="1798796" y="1366905"/>
                  <a:pt x="1809008" y="1377538"/>
                  <a:pt x="1816925" y="1389413"/>
                </a:cubicBezTo>
                <a:cubicBezTo>
                  <a:pt x="1820883" y="1401288"/>
                  <a:pt x="1822721" y="1414097"/>
                  <a:pt x="1828800" y="1425039"/>
                </a:cubicBezTo>
                <a:cubicBezTo>
                  <a:pt x="1842663" y="1449992"/>
                  <a:pt x="1860468" y="1472540"/>
                  <a:pt x="1876302" y="1496291"/>
                </a:cubicBezTo>
                <a:lnTo>
                  <a:pt x="1900052" y="1531917"/>
                </a:lnTo>
                <a:lnTo>
                  <a:pt x="1971304" y="1638795"/>
                </a:lnTo>
                <a:cubicBezTo>
                  <a:pt x="1992415" y="1670461"/>
                  <a:pt x="1999032" y="1685431"/>
                  <a:pt x="2030681" y="1710047"/>
                </a:cubicBezTo>
                <a:cubicBezTo>
                  <a:pt x="2053213" y="1727572"/>
                  <a:pt x="2074853" y="1748522"/>
                  <a:pt x="2101933" y="1757548"/>
                </a:cubicBezTo>
                <a:lnTo>
                  <a:pt x="2137559" y="1769423"/>
                </a:lnTo>
                <a:cubicBezTo>
                  <a:pt x="2145476" y="1781298"/>
                  <a:pt x="2151218" y="1794957"/>
                  <a:pt x="2161310" y="1805049"/>
                </a:cubicBezTo>
                <a:cubicBezTo>
                  <a:pt x="2184332" y="1828071"/>
                  <a:pt x="2203584" y="1831016"/>
                  <a:pt x="2232561" y="1840675"/>
                </a:cubicBezTo>
                <a:cubicBezTo>
                  <a:pt x="2244436" y="1852550"/>
                  <a:pt x="2252039" y="1871687"/>
                  <a:pt x="2268187" y="1876301"/>
                </a:cubicBezTo>
                <a:cubicBezTo>
                  <a:pt x="2283880" y="1880785"/>
                  <a:pt x="2299532" y="1866734"/>
                  <a:pt x="2315689" y="1864426"/>
                </a:cubicBezTo>
                <a:cubicBezTo>
                  <a:pt x="2327445" y="1862747"/>
                  <a:pt x="2339440" y="1864426"/>
                  <a:pt x="2351315" y="186442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8852" y="3408218"/>
            <a:ext cx="0" cy="71252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68">
            <a:off x="5061962" y="1329703"/>
            <a:ext cx="377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KeyPad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95700" cy="433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365125"/>
            <a:ext cx="3455904" cy="61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1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 for </a:t>
            </a:r>
            <a:r>
              <a:rPr lang="en-US" b="1" dirty="0" err="1" smtClean="0"/>
              <a:t>KeyPad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230" y="585548"/>
            <a:ext cx="6329250" cy="57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Display </a:t>
            </a:r>
            <a:r>
              <a:rPr lang="mr-IN" b="1" dirty="0" smtClean="0"/>
              <a:t>–</a:t>
            </a:r>
            <a:r>
              <a:rPr lang="en-US" b="1" dirty="0" smtClean="0"/>
              <a:t> OLED, LCD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54" y="2152805"/>
            <a:ext cx="4351338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96" y="2369574"/>
            <a:ext cx="5006804" cy="281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1852" y="2261419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OLED</a:t>
            </a:r>
            <a:endParaRPr lang="en-US" sz="3200" b="1"/>
          </a:p>
        </p:txBody>
      </p:sp>
      <p:sp>
        <p:nvSpPr>
          <p:cNvPr id="8" name="TextBox 7"/>
          <p:cNvSpPr txBox="1"/>
          <p:nvPr/>
        </p:nvSpPr>
        <p:spPr>
          <a:xfrm>
            <a:off x="8232222" y="2443316"/>
            <a:ext cx="82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LCD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308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Connecting OLED to ARDUINO NANO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48" y="2712205"/>
            <a:ext cx="4156801" cy="3097304"/>
          </a:xfrm>
        </p:spPr>
      </p:pic>
      <p:sp>
        <p:nvSpPr>
          <p:cNvPr id="6" name="TextBox 5"/>
          <p:cNvSpPr txBox="1"/>
          <p:nvPr/>
        </p:nvSpPr>
        <p:spPr>
          <a:xfrm rot="15529741">
            <a:off x="2603759" y="2656252"/>
            <a:ext cx="6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SCL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 rot="15529741">
            <a:off x="2829016" y="2656252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15529741">
            <a:off x="2046121" y="2670028"/>
            <a:ext cx="69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5V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15529741">
            <a:off x="1698262" y="2656253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66" y="2187715"/>
            <a:ext cx="7241990" cy="41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2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06445" cy="1325563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Adding </a:t>
            </a:r>
            <a:br>
              <a:rPr lang="en-US" b="1" smtClean="0"/>
            </a:br>
            <a:r>
              <a:rPr lang="en-US" b="1" smtClean="0"/>
              <a:t>OLED </a:t>
            </a:r>
            <a:br>
              <a:rPr lang="en-US" b="1" smtClean="0"/>
            </a:br>
            <a:r>
              <a:rPr lang="en-US" b="1" smtClean="0"/>
              <a:t>Library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94" y="300089"/>
            <a:ext cx="7170175" cy="278119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2580931"/>
            <a:ext cx="6813755" cy="379738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778758" y="5840361"/>
            <a:ext cx="1329965" cy="432620"/>
          </a:xfrm>
          <a:custGeom>
            <a:avLst/>
            <a:gdLst>
              <a:gd name="connsiteX0" fmla="*/ 1290636 w 1329965"/>
              <a:gd name="connsiteY0" fmla="*/ 127820 h 432620"/>
              <a:gd name="connsiteX1" fmla="*/ 1162816 w 1329965"/>
              <a:gd name="connsiteY1" fmla="*/ 98323 h 432620"/>
              <a:gd name="connsiteX2" fmla="*/ 1103823 w 1329965"/>
              <a:gd name="connsiteY2" fmla="*/ 78658 h 432620"/>
              <a:gd name="connsiteX3" fmla="*/ 1015332 w 1329965"/>
              <a:gd name="connsiteY3" fmla="*/ 39329 h 432620"/>
              <a:gd name="connsiteX4" fmla="*/ 976003 w 1329965"/>
              <a:gd name="connsiteY4" fmla="*/ 29497 h 432620"/>
              <a:gd name="connsiteX5" fmla="*/ 946507 w 1329965"/>
              <a:gd name="connsiteY5" fmla="*/ 19665 h 432620"/>
              <a:gd name="connsiteX6" fmla="*/ 749861 w 1329965"/>
              <a:gd name="connsiteY6" fmla="*/ 0 h 432620"/>
              <a:gd name="connsiteX7" fmla="*/ 327074 w 1329965"/>
              <a:gd name="connsiteY7" fmla="*/ 19665 h 432620"/>
              <a:gd name="connsiteX8" fmla="*/ 189423 w 1329965"/>
              <a:gd name="connsiteY8" fmla="*/ 39329 h 432620"/>
              <a:gd name="connsiteX9" fmla="*/ 130429 w 1329965"/>
              <a:gd name="connsiteY9" fmla="*/ 58994 h 432620"/>
              <a:gd name="connsiteX10" fmla="*/ 100932 w 1329965"/>
              <a:gd name="connsiteY10" fmla="*/ 68826 h 432620"/>
              <a:gd name="connsiteX11" fmla="*/ 71436 w 1329965"/>
              <a:gd name="connsiteY11" fmla="*/ 88491 h 432620"/>
              <a:gd name="connsiteX12" fmla="*/ 51771 w 1329965"/>
              <a:gd name="connsiteY12" fmla="*/ 117987 h 432620"/>
              <a:gd name="connsiteX13" fmla="*/ 22274 w 1329965"/>
              <a:gd name="connsiteY13" fmla="*/ 147484 h 432620"/>
              <a:gd name="connsiteX14" fmla="*/ 12442 w 1329965"/>
              <a:gd name="connsiteY14" fmla="*/ 324465 h 432620"/>
              <a:gd name="connsiteX15" fmla="*/ 22274 w 1329965"/>
              <a:gd name="connsiteY15" fmla="*/ 353962 h 432620"/>
              <a:gd name="connsiteX16" fmla="*/ 81268 w 1329965"/>
              <a:gd name="connsiteY16" fmla="*/ 373626 h 432620"/>
              <a:gd name="connsiteX17" fmla="*/ 110765 w 1329965"/>
              <a:gd name="connsiteY17" fmla="*/ 383458 h 432620"/>
              <a:gd name="connsiteX18" fmla="*/ 140261 w 1329965"/>
              <a:gd name="connsiteY18" fmla="*/ 393291 h 432620"/>
              <a:gd name="connsiteX19" fmla="*/ 238584 w 1329965"/>
              <a:gd name="connsiteY19" fmla="*/ 412955 h 432620"/>
              <a:gd name="connsiteX20" fmla="*/ 415565 w 1329965"/>
              <a:gd name="connsiteY20" fmla="*/ 432620 h 432620"/>
              <a:gd name="connsiteX21" fmla="*/ 926842 w 1329965"/>
              <a:gd name="connsiteY21" fmla="*/ 422787 h 432620"/>
              <a:gd name="connsiteX22" fmla="*/ 1084158 w 1329965"/>
              <a:gd name="connsiteY22" fmla="*/ 403123 h 432620"/>
              <a:gd name="connsiteX23" fmla="*/ 1172648 w 1329965"/>
              <a:gd name="connsiteY23" fmla="*/ 393291 h 432620"/>
              <a:gd name="connsiteX24" fmla="*/ 1211977 w 1329965"/>
              <a:gd name="connsiteY24" fmla="*/ 383458 h 432620"/>
              <a:gd name="connsiteX25" fmla="*/ 1261139 w 1329965"/>
              <a:gd name="connsiteY25" fmla="*/ 373626 h 432620"/>
              <a:gd name="connsiteX26" fmla="*/ 1290636 w 1329965"/>
              <a:gd name="connsiteY26" fmla="*/ 363794 h 432620"/>
              <a:gd name="connsiteX27" fmla="*/ 1310300 w 1329965"/>
              <a:gd name="connsiteY27" fmla="*/ 334297 h 432620"/>
              <a:gd name="connsiteX28" fmla="*/ 1320132 w 1329965"/>
              <a:gd name="connsiteY28" fmla="*/ 285136 h 432620"/>
              <a:gd name="connsiteX29" fmla="*/ 1329965 w 1329965"/>
              <a:gd name="connsiteY29" fmla="*/ 245807 h 432620"/>
              <a:gd name="connsiteX30" fmla="*/ 1320132 w 1329965"/>
              <a:gd name="connsiteY30" fmla="*/ 137652 h 432620"/>
              <a:gd name="connsiteX31" fmla="*/ 1290636 w 1329965"/>
              <a:gd name="connsiteY31" fmla="*/ 127820 h 4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29965" h="432620">
                <a:moveTo>
                  <a:pt x="1290636" y="127820"/>
                </a:moveTo>
                <a:cubicBezTo>
                  <a:pt x="1264417" y="121265"/>
                  <a:pt x="1243796" y="125315"/>
                  <a:pt x="1162816" y="98323"/>
                </a:cubicBezTo>
                <a:cubicBezTo>
                  <a:pt x="1162811" y="98321"/>
                  <a:pt x="1103828" y="78662"/>
                  <a:pt x="1103823" y="78658"/>
                </a:cubicBezTo>
                <a:cubicBezTo>
                  <a:pt x="1065085" y="52833"/>
                  <a:pt x="1071493" y="53369"/>
                  <a:pt x="1015332" y="39329"/>
                </a:cubicBezTo>
                <a:cubicBezTo>
                  <a:pt x="1002222" y="36052"/>
                  <a:pt x="988996" y="33209"/>
                  <a:pt x="976003" y="29497"/>
                </a:cubicBezTo>
                <a:cubicBezTo>
                  <a:pt x="966038" y="26650"/>
                  <a:pt x="956670" y="21697"/>
                  <a:pt x="946507" y="19665"/>
                </a:cubicBezTo>
                <a:cubicBezTo>
                  <a:pt x="886978" y="7759"/>
                  <a:pt x="805642" y="4291"/>
                  <a:pt x="749861" y="0"/>
                </a:cubicBezTo>
                <a:cubicBezTo>
                  <a:pt x="310297" y="12560"/>
                  <a:pt x="535495" y="-4855"/>
                  <a:pt x="327074" y="19665"/>
                </a:cubicBezTo>
                <a:cubicBezTo>
                  <a:pt x="282729" y="24882"/>
                  <a:pt x="233475" y="27315"/>
                  <a:pt x="189423" y="39329"/>
                </a:cubicBezTo>
                <a:cubicBezTo>
                  <a:pt x="169425" y="44783"/>
                  <a:pt x="150094" y="52439"/>
                  <a:pt x="130429" y="58994"/>
                </a:cubicBezTo>
                <a:lnTo>
                  <a:pt x="100932" y="68826"/>
                </a:lnTo>
                <a:cubicBezTo>
                  <a:pt x="91100" y="75381"/>
                  <a:pt x="79792" y="80135"/>
                  <a:pt x="71436" y="88491"/>
                </a:cubicBezTo>
                <a:cubicBezTo>
                  <a:pt x="63080" y="96847"/>
                  <a:pt x="59336" y="108909"/>
                  <a:pt x="51771" y="117987"/>
                </a:cubicBezTo>
                <a:cubicBezTo>
                  <a:pt x="42869" y="128669"/>
                  <a:pt x="32106" y="137652"/>
                  <a:pt x="22274" y="147484"/>
                </a:cubicBezTo>
                <a:cubicBezTo>
                  <a:pt x="-7269" y="236116"/>
                  <a:pt x="-4063" y="200676"/>
                  <a:pt x="12442" y="324465"/>
                </a:cubicBezTo>
                <a:cubicBezTo>
                  <a:pt x="13812" y="334738"/>
                  <a:pt x="13840" y="347938"/>
                  <a:pt x="22274" y="353962"/>
                </a:cubicBezTo>
                <a:cubicBezTo>
                  <a:pt x="39141" y="366010"/>
                  <a:pt x="61603" y="367071"/>
                  <a:pt x="81268" y="373626"/>
                </a:cubicBezTo>
                <a:lnTo>
                  <a:pt x="110765" y="383458"/>
                </a:lnTo>
                <a:cubicBezTo>
                  <a:pt x="120597" y="386735"/>
                  <a:pt x="130206" y="390777"/>
                  <a:pt x="140261" y="393291"/>
                </a:cubicBezTo>
                <a:cubicBezTo>
                  <a:pt x="182591" y="403873"/>
                  <a:pt x="190366" y="406928"/>
                  <a:pt x="238584" y="412955"/>
                </a:cubicBezTo>
                <a:cubicBezTo>
                  <a:pt x="297482" y="420317"/>
                  <a:pt x="415565" y="432620"/>
                  <a:pt x="415565" y="432620"/>
                </a:cubicBezTo>
                <a:lnTo>
                  <a:pt x="926842" y="422787"/>
                </a:lnTo>
                <a:cubicBezTo>
                  <a:pt x="967993" y="421438"/>
                  <a:pt x="1040904" y="408530"/>
                  <a:pt x="1084158" y="403123"/>
                </a:cubicBezTo>
                <a:cubicBezTo>
                  <a:pt x="1113607" y="399442"/>
                  <a:pt x="1143151" y="396568"/>
                  <a:pt x="1172648" y="393291"/>
                </a:cubicBezTo>
                <a:cubicBezTo>
                  <a:pt x="1185758" y="390013"/>
                  <a:pt x="1198786" y="386389"/>
                  <a:pt x="1211977" y="383458"/>
                </a:cubicBezTo>
                <a:cubicBezTo>
                  <a:pt x="1228291" y="379833"/>
                  <a:pt x="1244926" y="377679"/>
                  <a:pt x="1261139" y="373626"/>
                </a:cubicBezTo>
                <a:cubicBezTo>
                  <a:pt x="1271194" y="371112"/>
                  <a:pt x="1280804" y="367071"/>
                  <a:pt x="1290636" y="363794"/>
                </a:cubicBezTo>
                <a:cubicBezTo>
                  <a:pt x="1297191" y="353962"/>
                  <a:pt x="1306151" y="345362"/>
                  <a:pt x="1310300" y="334297"/>
                </a:cubicBezTo>
                <a:cubicBezTo>
                  <a:pt x="1316168" y="318649"/>
                  <a:pt x="1316507" y="301450"/>
                  <a:pt x="1320132" y="285136"/>
                </a:cubicBezTo>
                <a:cubicBezTo>
                  <a:pt x="1323064" y="271945"/>
                  <a:pt x="1326687" y="258917"/>
                  <a:pt x="1329965" y="245807"/>
                </a:cubicBezTo>
                <a:cubicBezTo>
                  <a:pt x="1326687" y="209755"/>
                  <a:pt x="1333576" y="171263"/>
                  <a:pt x="1320132" y="137652"/>
                </a:cubicBezTo>
                <a:cubicBezTo>
                  <a:pt x="1316283" y="128029"/>
                  <a:pt x="1316855" y="134375"/>
                  <a:pt x="1290636" y="12782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6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12153</TotalTime>
  <Words>322</Words>
  <Application>Microsoft Macintosh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Rockwell Extra Bold</vt:lpstr>
      <vt:lpstr>Arial</vt:lpstr>
      <vt:lpstr>Office Theme</vt:lpstr>
      <vt:lpstr>Robotics and IoT Club Secondary Years Level 2 - Week 3</vt:lpstr>
      <vt:lpstr>IR Sensors</vt:lpstr>
      <vt:lpstr>Working of IR Tx/Rx </vt:lpstr>
      <vt:lpstr>Three Pin Rx Circuit</vt:lpstr>
      <vt:lpstr>KeyPad</vt:lpstr>
      <vt:lpstr>Code for KeyPad</vt:lpstr>
      <vt:lpstr>Display – OLED, LCD</vt:lpstr>
      <vt:lpstr>Connecting OLED to ARDUINO NANO</vt:lpstr>
      <vt:lpstr>Adding  OLED  Library</vt:lpstr>
      <vt:lpstr>Things to try at home - KeyPad -1</vt:lpstr>
      <vt:lpstr>Projects to try at home with IR…..</vt:lpstr>
      <vt:lpstr>Communication with Arduino</vt:lpstr>
      <vt:lpstr>Serial communication</vt:lpstr>
      <vt:lpstr>Bluetooth</vt:lpstr>
      <vt:lpstr>Types of Bluetooth Devices</vt:lpstr>
      <vt:lpstr>HC - 05</vt:lpstr>
      <vt:lpstr>Code for Bluetooth</vt:lpstr>
      <vt:lpstr>Arduino Bluetooth Control</vt:lpstr>
      <vt:lpstr>Relay</vt:lpstr>
      <vt:lpstr>LED, Battery and Switch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fakruddin0510@hotmail.com</dc:creator>
  <cp:lastModifiedBy>fakruddin0510@hotmail.com</cp:lastModifiedBy>
  <cp:revision>267</cp:revision>
  <cp:lastPrinted>2019-02-09T07:01:18Z</cp:lastPrinted>
  <dcterms:created xsi:type="dcterms:W3CDTF">2019-01-15T07:05:42Z</dcterms:created>
  <dcterms:modified xsi:type="dcterms:W3CDTF">2019-09-12T08:07:22Z</dcterms:modified>
</cp:coreProperties>
</file>